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omments/modernComment_152_E2DFDD88.xml" ContentType="application/vnd.ms-powerpoint.comment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51"/>
  </p:notesMasterIdLst>
  <p:handoutMasterIdLst>
    <p:handoutMasterId r:id="rId52"/>
  </p:handoutMasterIdLst>
  <p:sldIdLst>
    <p:sldId id="259" r:id="rId6"/>
    <p:sldId id="360" r:id="rId7"/>
    <p:sldId id="361" r:id="rId8"/>
    <p:sldId id="369" r:id="rId9"/>
    <p:sldId id="326" r:id="rId10"/>
    <p:sldId id="362" r:id="rId11"/>
    <p:sldId id="363" r:id="rId12"/>
    <p:sldId id="394" r:id="rId13"/>
    <p:sldId id="330" r:id="rId14"/>
    <p:sldId id="317" r:id="rId15"/>
    <p:sldId id="315" r:id="rId16"/>
    <p:sldId id="318" r:id="rId17"/>
    <p:sldId id="319" r:id="rId18"/>
    <p:sldId id="358" r:id="rId19"/>
    <p:sldId id="389" r:id="rId20"/>
    <p:sldId id="390" r:id="rId21"/>
    <p:sldId id="310" r:id="rId22"/>
    <p:sldId id="301" r:id="rId23"/>
    <p:sldId id="395" r:id="rId24"/>
    <p:sldId id="371" r:id="rId25"/>
    <p:sldId id="376" r:id="rId26"/>
    <p:sldId id="377" r:id="rId27"/>
    <p:sldId id="378" r:id="rId28"/>
    <p:sldId id="300" r:id="rId29"/>
    <p:sldId id="334" r:id="rId30"/>
    <p:sldId id="385" r:id="rId31"/>
    <p:sldId id="393" r:id="rId32"/>
    <p:sldId id="367" r:id="rId33"/>
    <p:sldId id="338" r:id="rId34"/>
    <p:sldId id="298" r:id="rId35"/>
    <p:sldId id="299" r:id="rId36"/>
    <p:sldId id="302" r:id="rId37"/>
    <p:sldId id="321" r:id="rId38"/>
    <p:sldId id="364" r:id="rId39"/>
    <p:sldId id="383" r:id="rId40"/>
    <p:sldId id="366" r:id="rId41"/>
    <p:sldId id="332" r:id="rId42"/>
    <p:sldId id="386" r:id="rId43"/>
    <p:sldId id="387" r:id="rId44"/>
    <p:sldId id="388" r:id="rId45"/>
    <p:sldId id="384" r:id="rId46"/>
    <p:sldId id="346" r:id="rId47"/>
    <p:sldId id="347" r:id="rId48"/>
    <p:sldId id="339" r:id="rId49"/>
    <p:sldId id="256" r:id="rId50"/>
  </p:sldIdLst>
  <p:sldSz cx="12188825" cy="6858000"/>
  <p:notesSz cx="9926638" cy="6797675"/>
  <p:defaultTextStyle>
    <a:defPPr rtl="0">
      <a:defRPr lang="de-DE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56C9F7F-5A12-D27D-1ABB-C3F2FE41C0C7}" name="Johannes Kraft" initials="JK" userId="S::J.Kraft@realschule-oberkirch.de::405a8fd0-ab20-4218-a92b-7d7a922b40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5B2"/>
    <a:srgbClr val="A9BEE4"/>
    <a:srgbClr val="006BA7"/>
    <a:srgbClr val="88332A"/>
    <a:srgbClr val="FE75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312BD-13FF-4F3E-9964-30754EB3DFAE}" v="83" dt="2025-02-07T14:20:16.5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39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1"/>
        <p:guide pos="31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6/11/relationships/changesInfo" Target="changesInfos/changesInfo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nes Kraft" userId="405a8fd0-ab20-4218-a92b-7d7a922b40f8" providerId="ADAL" clId="{65D3AB6C-5F61-4CE1-9D49-6995BFEF7E53}"/>
    <pc:docChg chg="custSel delSld modSld">
      <pc:chgData name="Johannes Kraft" userId="405a8fd0-ab20-4218-a92b-7d7a922b40f8" providerId="ADAL" clId="{65D3AB6C-5F61-4CE1-9D49-6995BFEF7E53}" dt="2025-02-05T12:30:26.733" v="44" actId="47"/>
      <pc:docMkLst>
        <pc:docMk/>
      </pc:docMkLst>
      <pc:sldChg chg="modSp mod">
        <pc:chgData name="Johannes Kraft" userId="405a8fd0-ab20-4218-a92b-7d7a922b40f8" providerId="ADAL" clId="{65D3AB6C-5F61-4CE1-9D49-6995BFEF7E53}" dt="2025-02-05T12:27:11.248" v="10" actId="13926"/>
        <pc:sldMkLst>
          <pc:docMk/>
          <pc:sldMk cId="3019908206" sldId="321"/>
        </pc:sldMkLst>
        <pc:spChg chg="mod">
          <ac:chgData name="Johannes Kraft" userId="405a8fd0-ab20-4218-a92b-7d7a922b40f8" providerId="ADAL" clId="{65D3AB6C-5F61-4CE1-9D49-6995BFEF7E53}" dt="2025-02-05T12:27:11.248" v="10" actId="13926"/>
          <ac:spMkLst>
            <pc:docMk/>
            <pc:sldMk cId="3019908206" sldId="321"/>
            <ac:spMk id="3" creationId="{00000000-0000-0000-0000-000000000000}"/>
          </ac:spMkLst>
        </pc:spChg>
      </pc:sldChg>
      <pc:sldChg chg="modSp mod">
        <pc:chgData name="Johannes Kraft" userId="405a8fd0-ab20-4218-a92b-7d7a922b40f8" providerId="ADAL" clId="{65D3AB6C-5F61-4CE1-9D49-6995BFEF7E53}" dt="2025-02-05T12:29:53.110" v="38" actId="20577"/>
        <pc:sldMkLst>
          <pc:docMk/>
          <pc:sldMk cId="2876861553" sldId="332"/>
        </pc:sldMkLst>
        <pc:spChg chg="mod">
          <ac:chgData name="Johannes Kraft" userId="405a8fd0-ab20-4218-a92b-7d7a922b40f8" providerId="ADAL" clId="{65D3AB6C-5F61-4CE1-9D49-6995BFEF7E53}" dt="2025-02-05T12:29:53.110" v="38" actId="20577"/>
          <ac:spMkLst>
            <pc:docMk/>
            <pc:sldMk cId="2876861553" sldId="332"/>
            <ac:spMk id="3" creationId="{00000000-0000-0000-0000-000000000000}"/>
          </ac:spMkLst>
        </pc:spChg>
      </pc:sldChg>
      <pc:sldChg chg="del">
        <pc:chgData name="Johannes Kraft" userId="405a8fd0-ab20-4218-a92b-7d7a922b40f8" providerId="ADAL" clId="{65D3AB6C-5F61-4CE1-9D49-6995BFEF7E53}" dt="2025-02-05T12:30:24.393" v="43" actId="47"/>
        <pc:sldMkLst>
          <pc:docMk/>
          <pc:sldMk cId="1718713226" sldId="337"/>
        </pc:sldMkLst>
      </pc:sldChg>
      <pc:sldChg chg="del">
        <pc:chgData name="Johannes Kraft" userId="405a8fd0-ab20-4218-a92b-7d7a922b40f8" providerId="ADAL" clId="{65D3AB6C-5F61-4CE1-9D49-6995BFEF7E53}" dt="2025-02-05T12:30:26.733" v="44" actId="47"/>
        <pc:sldMkLst>
          <pc:docMk/>
          <pc:sldMk cId="3104951017" sldId="370"/>
        </pc:sldMkLst>
      </pc:sldChg>
      <pc:sldChg chg="del">
        <pc:chgData name="Johannes Kraft" userId="405a8fd0-ab20-4218-a92b-7d7a922b40f8" providerId="ADAL" clId="{65D3AB6C-5F61-4CE1-9D49-6995BFEF7E53}" dt="2025-02-05T12:30:23.691" v="42" actId="47"/>
        <pc:sldMkLst>
          <pc:docMk/>
          <pc:sldMk cId="1794047112" sldId="375"/>
        </pc:sldMkLst>
      </pc:sldChg>
      <pc:sldChg chg="modSp mod">
        <pc:chgData name="Johannes Kraft" userId="405a8fd0-ab20-4218-a92b-7d7a922b40f8" providerId="ADAL" clId="{65D3AB6C-5F61-4CE1-9D49-6995BFEF7E53}" dt="2025-02-05T12:26:27.747" v="8" actId="1076"/>
        <pc:sldMkLst>
          <pc:docMk/>
          <pc:sldMk cId="3820826064" sldId="377"/>
        </pc:sldMkLst>
        <pc:picChg chg="mod">
          <ac:chgData name="Johannes Kraft" userId="405a8fd0-ab20-4218-a92b-7d7a922b40f8" providerId="ADAL" clId="{65D3AB6C-5F61-4CE1-9D49-6995BFEF7E53}" dt="2025-02-05T12:26:27.747" v="8" actId="1076"/>
          <ac:picMkLst>
            <pc:docMk/>
            <pc:sldMk cId="3820826064" sldId="377"/>
            <ac:picMk id="4" creationId="{389F2439-12E3-FF5F-A59B-5BA912503A1E}"/>
          </ac:picMkLst>
        </pc:picChg>
      </pc:sldChg>
      <pc:sldChg chg="modSp mod">
        <pc:chgData name="Johannes Kraft" userId="405a8fd0-ab20-4218-a92b-7d7a922b40f8" providerId="ADAL" clId="{65D3AB6C-5F61-4CE1-9D49-6995BFEF7E53}" dt="2025-02-05T12:26:35.402" v="9" actId="1076"/>
        <pc:sldMkLst>
          <pc:docMk/>
          <pc:sldMk cId="3724217316" sldId="378"/>
        </pc:sldMkLst>
        <pc:spChg chg="mod">
          <ac:chgData name="Johannes Kraft" userId="405a8fd0-ab20-4218-a92b-7d7a922b40f8" providerId="ADAL" clId="{65D3AB6C-5F61-4CE1-9D49-6995BFEF7E53}" dt="2025-02-05T12:26:35.402" v="9" actId="1076"/>
          <ac:spMkLst>
            <pc:docMk/>
            <pc:sldMk cId="3724217316" sldId="378"/>
            <ac:spMk id="2" creationId="{A2BAEF31-8858-AB41-D25E-B6D50ADC0E61}"/>
          </ac:spMkLst>
        </pc:spChg>
      </pc:sldChg>
      <pc:sldChg chg="del">
        <pc:chgData name="Johannes Kraft" userId="405a8fd0-ab20-4218-a92b-7d7a922b40f8" providerId="ADAL" clId="{65D3AB6C-5F61-4CE1-9D49-6995BFEF7E53}" dt="2025-02-05T12:30:18.165" v="40" actId="47"/>
        <pc:sldMkLst>
          <pc:docMk/>
          <pc:sldMk cId="121998826" sldId="382"/>
        </pc:sldMkLst>
      </pc:sldChg>
      <pc:sldChg chg="addSp delSp modSp mod">
        <pc:chgData name="Johannes Kraft" userId="405a8fd0-ab20-4218-a92b-7d7a922b40f8" providerId="ADAL" clId="{65D3AB6C-5F61-4CE1-9D49-6995BFEF7E53}" dt="2025-02-05T12:29:42.377" v="35" actId="1076"/>
        <pc:sldMkLst>
          <pc:docMk/>
          <pc:sldMk cId="2706446844" sldId="383"/>
        </pc:sldMkLst>
        <pc:picChg chg="add mod">
          <ac:chgData name="Johannes Kraft" userId="405a8fd0-ab20-4218-a92b-7d7a922b40f8" providerId="ADAL" clId="{65D3AB6C-5F61-4CE1-9D49-6995BFEF7E53}" dt="2025-02-05T12:29:42.377" v="35" actId="1076"/>
          <ac:picMkLst>
            <pc:docMk/>
            <pc:sldMk cId="2706446844" sldId="383"/>
            <ac:picMk id="4" creationId="{4F775514-F251-85EF-9E25-400C124687F5}"/>
          </ac:picMkLst>
        </pc:picChg>
        <pc:picChg chg="add mod">
          <ac:chgData name="Johannes Kraft" userId="405a8fd0-ab20-4218-a92b-7d7a922b40f8" providerId="ADAL" clId="{65D3AB6C-5F61-4CE1-9D49-6995BFEF7E53}" dt="2025-02-05T12:29:38.445" v="34" actId="14100"/>
          <ac:picMkLst>
            <pc:docMk/>
            <pc:sldMk cId="2706446844" sldId="383"/>
            <ac:picMk id="6" creationId="{E9B9B39D-39AD-4B27-08BB-FA2B3FA2E461}"/>
          </ac:picMkLst>
        </pc:picChg>
        <pc:picChg chg="add mod">
          <ac:chgData name="Johannes Kraft" userId="405a8fd0-ab20-4218-a92b-7d7a922b40f8" providerId="ADAL" clId="{65D3AB6C-5F61-4CE1-9D49-6995BFEF7E53}" dt="2025-02-05T12:29:00.586" v="24" actId="1076"/>
          <ac:picMkLst>
            <pc:docMk/>
            <pc:sldMk cId="2706446844" sldId="383"/>
            <ac:picMk id="9" creationId="{015F29A9-5BFE-52B7-3116-F3E232172182}"/>
          </ac:picMkLst>
        </pc:picChg>
        <pc:picChg chg="add mod modCrop">
          <ac:chgData name="Johannes Kraft" userId="405a8fd0-ab20-4218-a92b-7d7a922b40f8" providerId="ADAL" clId="{65D3AB6C-5F61-4CE1-9D49-6995BFEF7E53}" dt="2025-02-05T12:29:33.828" v="33" actId="1076"/>
          <ac:picMkLst>
            <pc:docMk/>
            <pc:sldMk cId="2706446844" sldId="383"/>
            <ac:picMk id="12" creationId="{6F48D625-E1B9-6AC6-16F6-FD77D4F6B593}"/>
          </ac:picMkLst>
        </pc:picChg>
      </pc:sldChg>
      <pc:sldChg chg="modSp mod">
        <pc:chgData name="Johannes Kraft" userId="405a8fd0-ab20-4218-a92b-7d7a922b40f8" providerId="ADAL" clId="{65D3AB6C-5F61-4CE1-9D49-6995BFEF7E53}" dt="2025-02-05T12:23:19.607" v="7" actId="20577"/>
        <pc:sldMkLst>
          <pc:docMk/>
          <pc:sldMk cId="1772158441" sldId="387"/>
        </pc:sldMkLst>
        <pc:spChg chg="mod">
          <ac:chgData name="Johannes Kraft" userId="405a8fd0-ab20-4218-a92b-7d7a922b40f8" providerId="ADAL" clId="{65D3AB6C-5F61-4CE1-9D49-6995BFEF7E53}" dt="2025-02-05T12:23:19.607" v="7" actId="20577"/>
          <ac:spMkLst>
            <pc:docMk/>
            <pc:sldMk cId="1772158441" sldId="387"/>
            <ac:spMk id="3" creationId="{00000000-0000-0000-0000-000000000000}"/>
          </ac:spMkLst>
        </pc:spChg>
      </pc:sldChg>
      <pc:sldChg chg="del">
        <pc:chgData name="Johannes Kraft" userId="405a8fd0-ab20-4218-a92b-7d7a922b40f8" providerId="ADAL" clId="{65D3AB6C-5F61-4CE1-9D49-6995BFEF7E53}" dt="2025-02-05T12:30:19.271" v="41" actId="47"/>
        <pc:sldMkLst>
          <pc:docMk/>
          <pc:sldMk cId="2537549624" sldId="391"/>
        </pc:sldMkLst>
      </pc:sldChg>
      <pc:sldChg chg="del">
        <pc:chgData name="Johannes Kraft" userId="405a8fd0-ab20-4218-a92b-7d7a922b40f8" providerId="ADAL" clId="{65D3AB6C-5F61-4CE1-9D49-6995BFEF7E53}" dt="2025-02-05T12:30:17.720" v="39" actId="47"/>
        <pc:sldMkLst>
          <pc:docMk/>
          <pc:sldMk cId="3240226645" sldId="392"/>
        </pc:sldMkLst>
      </pc:sldChg>
    </pc:docChg>
  </pc:docChgLst>
  <pc:docChgLst>
    <pc:chgData name="Werner Franz" userId="9ec6831a-ccfe-40eb-9bff-59bba0fbc3cc" providerId="ADAL" clId="{273312BD-13FF-4F3E-9964-30754EB3DFAE}"/>
    <pc:docChg chg="undo custSel addSld modSld sldOrd modNotesMaster modHandout">
      <pc:chgData name="Werner Franz" userId="9ec6831a-ccfe-40eb-9bff-59bba0fbc3cc" providerId="ADAL" clId="{273312BD-13FF-4F3E-9964-30754EB3DFAE}" dt="2025-02-07T14:20:16.514" v="1326" actId="5793"/>
      <pc:docMkLst>
        <pc:docMk/>
      </pc:docMkLst>
      <pc:sldChg chg="addSp delSp modSp mod">
        <pc:chgData name="Werner Franz" userId="9ec6831a-ccfe-40eb-9bff-59bba0fbc3cc" providerId="ADAL" clId="{273312BD-13FF-4F3E-9964-30754EB3DFAE}" dt="2025-01-30T09:55:41.864" v="255" actId="1076"/>
        <pc:sldMkLst>
          <pc:docMk/>
          <pc:sldMk cId="1282404204" sldId="298"/>
        </pc:sldMkLst>
        <pc:picChg chg="add mod">
          <ac:chgData name="Werner Franz" userId="9ec6831a-ccfe-40eb-9bff-59bba0fbc3cc" providerId="ADAL" clId="{273312BD-13FF-4F3E-9964-30754EB3DFAE}" dt="2025-01-30T09:55:41.864" v="255" actId="1076"/>
          <ac:picMkLst>
            <pc:docMk/>
            <pc:sldMk cId="1282404204" sldId="298"/>
            <ac:picMk id="2050" creationId="{A989483D-2A78-5BDE-D1C9-4C053FCBB3A3}"/>
          </ac:picMkLst>
        </pc:picChg>
      </pc:sldChg>
      <pc:sldChg chg="addSp delSp modSp mod">
        <pc:chgData name="Werner Franz" userId="9ec6831a-ccfe-40eb-9bff-59bba0fbc3cc" providerId="ADAL" clId="{273312BD-13FF-4F3E-9964-30754EB3DFAE}" dt="2025-01-30T09:58:30.075" v="282" actId="20577"/>
        <pc:sldMkLst>
          <pc:docMk/>
          <pc:sldMk cId="261727578" sldId="299"/>
        </pc:sldMkLst>
        <pc:spChg chg="mod">
          <ac:chgData name="Werner Franz" userId="9ec6831a-ccfe-40eb-9bff-59bba0fbc3cc" providerId="ADAL" clId="{273312BD-13FF-4F3E-9964-30754EB3DFAE}" dt="2025-01-30T09:58:30.075" v="282" actId="20577"/>
          <ac:spMkLst>
            <pc:docMk/>
            <pc:sldMk cId="261727578" sldId="299"/>
            <ac:spMk id="3" creationId="{00000000-0000-0000-0000-000000000000}"/>
          </ac:spMkLst>
        </pc:spChg>
        <pc:picChg chg="add mod">
          <ac:chgData name="Werner Franz" userId="9ec6831a-ccfe-40eb-9bff-59bba0fbc3cc" providerId="ADAL" clId="{273312BD-13FF-4F3E-9964-30754EB3DFAE}" dt="2025-01-30T09:57:17.261" v="263" actId="1076"/>
          <ac:picMkLst>
            <pc:docMk/>
            <pc:sldMk cId="261727578" sldId="299"/>
            <ac:picMk id="3076" creationId="{0D3E6ED3-0523-B9FF-D696-822CF6FB843A}"/>
          </ac:picMkLst>
        </pc:picChg>
        <pc:picChg chg="add mod">
          <ac:chgData name="Werner Franz" userId="9ec6831a-ccfe-40eb-9bff-59bba0fbc3cc" providerId="ADAL" clId="{273312BD-13FF-4F3E-9964-30754EB3DFAE}" dt="2025-01-30T09:58:18.202" v="269" actId="1076"/>
          <ac:picMkLst>
            <pc:docMk/>
            <pc:sldMk cId="261727578" sldId="299"/>
            <ac:picMk id="3080" creationId="{4ACA6286-CCB1-F619-0711-59995063D763}"/>
          </ac:picMkLst>
        </pc:picChg>
      </pc:sldChg>
      <pc:sldChg chg="addSp delSp modSp mod modCm">
        <pc:chgData name="Werner Franz" userId="9ec6831a-ccfe-40eb-9bff-59bba0fbc3cc" providerId="ADAL" clId="{273312BD-13FF-4F3E-9964-30754EB3DFAE}" dt="2025-02-07T14:20:16.514" v="1326" actId="5793"/>
        <pc:sldMkLst>
          <pc:docMk/>
          <pc:sldMk cId="3459413066" sldId="301"/>
        </pc:sldMkLst>
        <pc:spChg chg="mod">
          <ac:chgData name="Werner Franz" userId="9ec6831a-ccfe-40eb-9bff-59bba0fbc3cc" providerId="ADAL" clId="{273312BD-13FF-4F3E-9964-30754EB3DFAE}" dt="2025-02-07T14:20:16.514" v="1326" actId="5793"/>
          <ac:spMkLst>
            <pc:docMk/>
            <pc:sldMk cId="3459413066" sldId="301"/>
            <ac:spMk id="3" creationId="{00000000-0000-0000-0000-000000000000}"/>
          </ac:spMkLst>
        </pc:spChg>
        <pc:picChg chg="add del mod">
          <ac:chgData name="Werner Franz" userId="9ec6831a-ccfe-40eb-9bff-59bba0fbc3cc" providerId="ADAL" clId="{273312BD-13FF-4F3E-9964-30754EB3DFAE}" dt="2025-02-05T11:40:07.448" v="1133" actId="478"/>
          <ac:picMkLst>
            <pc:docMk/>
            <pc:sldMk cId="3459413066" sldId="301"/>
            <ac:picMk id="6" creationId="{89046558-BD4C-4A44-9672-07A76616396A}"/>
          </ac:picMkLst>
        </pc:picChg>
        <pc:picChg chg="add mod">
          <ac:chgData name="Werner Franz" userId="9ec6831a-ccfe-40eb-9bff-59bba0fbc3cc" providerId="ADAL" clId="{273312BD-13FF-4F3E-9964-30754EB3DFAE}" dt="2025-02-05T11:40:43.525" v="1138" actId="1076"/>
          <ac:picMkLst>
            <pc:docMk/>
            <pc:sldMk cId="3459413066" sldId="301"/>
            <ac:picMk id="7" creationId="{C010263C-F39C-CB6F-43AE-CE2FFED215B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erner Franz" userId="9ec6831a-ccfe-40eb-9bff-59bba0fbc3cc" providerId="ADAL" clId="{273312BD-13FF-4F3E-9964-30754EB3DFAE}" dt="2025-02-05T11:37:16.186" v="1130" actId="20577"/>
              <pc2:cmMkLst xmlns:pc2="http://schemas.microsoft.com/office/powerpoint/2019/9/main/command">
                <pc:docMk/>
                <pc:sldMk cId="3459413066" sldId="301"/>
                <pc2:cmMk id="{D8DE2B2D-6BE7-4140-95CC-D3209D3D1B15}"/>
              </pc2:cmMkLst>
            </pc226:cmChg>
            <pc226:cmChg xmlns:pc226="http://schemas.microsoft.com/office/powerpoint/2022/06/main/command" chg="mod">
              <pc226:chgData name="Werner Franz" userId="9ec6831a-ccfe-40eb-9bff-59bba0fbc3cc" providerId="ADAL" clId="{273312BD-13FF-4F3E-9964-30754EB3DFAE}" dt="2025-02-05T11:37:16.186" v="1130" actId="20577"/>
              <pc2:cmMkLst xmlns:pc2="http://schemas.microsoft.com/office/powerpoint/2019/9/main/command">
                <pc:docMk/>
                <pc:sldMk cId="3459413066" sldId="301"/>
                <pc2:cmMk id="{B748B97B-A76E-4D7D-9F17-3AE11CF51AED}"/>
              </pc2:cmMkLst>
            </pc226:cmChg>
            <pc226:cmChg xmlns:pc226="http://schemas.microsoft.com/office/powerpoint/2022/06/main/command" chg="mod">
              <pc226:chgData name="Werner Franz" userId="9ec6831a-ccfe-40eb-9bff-59bba0fbc3cc" providerId="ADAL" clId="{273312BD-13FF-4F3E-9964-30754EB3DFAE}" dt="2025-02-05T11:37:16.186" v="1130" actId="20577"/>
              <pc2:cmMkLst xmlns:pc2="http://schemas.microsoft.com/office/powerpoint/2019/9/main/command">
                <pc:docMk/>
                <pc:sldMk cId="3459413066" sldId="301"/>
                <pc2:cmMk id="{4809F5C9-B4F3-4AE9-9347-F7EC7FBE224A}"/>
              </pc2:cmMkLst>
            </pc226:cmChg>
          </p:ext>
        </pc:extLst>
      </pc:sldChg>
      <pc:sldChg chg="modSp mod">
        <pc:chgData name="Werner Franz" userId="9ec6831a-ccfe-40eb-9bff-59bba0fbc3cc" providerId="ADAL" clId="{273312BD-13FF-4F3E-9964-30754EB3DFAE}" dt="2025-02-05T11:25:45.347" v="1110" actId="20577"/>
        <pc:sldMkLst>
          <pc:docMk/>
          <pc:sldMk cId="367414750" sldId="302"/>
        </pc:sldMkLst>
        <pc:spChg chg="mod">
          <ac:chgData name="Werner Franz" userId="9ec6831a-ccfe-40eb-9bff-59bba0fbc3cc" providerId="ADAL" clId="{273312BD-13FF-4F3E-9964-30754EB3DFAE}" dt="2025-02-05T11:25:45.347" v="1110" actId="20577"/>
          <ac:spMkLst>
            <pc:docMk/>
            <pc:sldMk cId="367414750" sldId="302"/>
            <ac:spMk id="3" creationId="{00000000-0000-0000-0000-000000000000}"/>
          </ac:spMkLst>
        </pc:spChg>
      </pc:sldChg>
      <pc:sldChg chg="addSp modSp mod">
        <pc:chgData name="Werner Franz" userId="9ec6831a-ccfe-40eb-9bff-59bba0fbc3cc" providerId="ADAL" clId="{273312BD-13FF-4F3E-9964-30754EB3DFAE}" dt="2025-02-07T14:06:13.619" v="1302" actId="1076"/>
        <pc:sldMkLst>
          <pc:docMk/>
          <pc:sldMk cId="1184683775" sldId="310"/>
        </pc:sldMkLst>
        <pc:spChg chg="mod">
          <ac:chgData name="Werner Franz" userId="9ec6831a-ccfe-40eb-9bff-59bba0fbc3cc" providerId="ADAL" clId="{273312BD-13FF-4F3E-9964-30754EB3DFAE}" dt="2025-02-05T11:50:23.667" v="1200" actId="20577"/>
          <ac:spMkLst>
            <pc:docMk/>
            <pc:sldMk cId="1184683775" sldId="310"/>
            <ac:spMk id="3" creationId="{00000000-0000-0000-0000-000000000000}"/>
          </ac:spMkLst>
        </pc:spChg>
        <pc:picChg chg="add mod">
          <ac:chgData name="Werner Franz" userId="9ec6831a-ccfe-40eb-9bff-59bba0fbc3cc" providerId="ADAL" clId="{273312BD-13FF-4F3E-9964-30754EB3DFAE}" dt="2025-02-07T14:06:13.619" v="1302" actId="1076"/>
          <ac:picMkLst>
            <pc:docMk/>
            <pc:sldMk cId="1184683775" sldId="310"/>
            <ac:picMk id="2050" creationId="{CB5419DE-9F8E-CD69-FFFE-B127B3D9AFCD}"/>
          </ac:picMkLst>
        </pc:picChg>
      </pc:sldChg>
      <pc:sldChg chg="modSp mod">
        <pc:chgData name="Werner Franz" userId="9ec6831a-ccfe-40eb-9bff-59bba0fbc3cc" providerId="ADAL" clId="{273312BD-13FF-4F3E-9964-30754EB3DFAE}" dt="2025-02-07T14:04:21.884" v="1297" actId="27636"/>
        <pc:sldMkLst>
          <pc:docMk/>
          <pc:sldMk cId="3154956099" sldId="315"/>
        </pc:sldMkLst>
        <pc:spChg chg="mod">
          <ac:chgData name="Werner Franz" userId="9ec6831a-ccfe-40eb-9bff-59bba0fbc3cc" providerId="ADAL" clId="{273312BD-13FF-4F3E-9964-30754EB3DFAE}" dt="2025-01-30T09:46:48.430" v="5" actId="20577"/>
          <ac:spMkLst>
            <pc:docMk/>
            <pc:sldMk cId="3154956099" sldId="315"/>
            <ac:spMk id="2" creationId="{00000000-0000-0000-0000-000000000000}"/>
          </ac:spMkLst>
        </pc:spChg>
        <pc:spChg chg="mod">
          <ac:chgData name="Werner Franz" userId="9ec6831a-ccfe-40eb-9bff-59bba0fbc3cc" providerId="ADAL" clId="{273312BD-13FF-4F3E-9964-30754EB3DFAE}" dt="2025-02-07T14:04:21.884" v="1297" actId="27636"/>
          <ac:spMkLst>
            <pc:docMk/>
            <pc:sldMk cId="3154956099" sldId="315"/>
            <ac:spMk id="3" creationId="{00000000-0000-0000-0000-000000000000}"/>
          </ac:spMkLst>
        </pc:spChg>
      </pc:sldChg>
      <pc:sldChg chg="modSp mod">
        <pc:chgData name="Werner Franz" userId="9ec6831a-ccfe-40eb-9bff-59bba0fbc3cc" providerId="ADAL" clId="{273312BD-13FF-4F3E-9964-30754EB3DFAE}" dt="2025-02-07T14:05:08.439" v="1298" actId="12"/>
        <pc:sldMkLst>
          <pc:docMk/>
          <pc:sldMk cId="3960664199" sldId="318"/>
        </pc:sldMkLst>
        <pc:spChg chg="mod">
          <ac:chgData name="Werner Franz" userId="9ec6831a-ccfe-40eb-9bff-59bba0fbc3cc" providerId="ADAL" clId="{273312BD-13FF-4F3E-9964-30754EB3DFAE}" dt="2025-01-30T09:47:35.023" v="24" actId="20577"/>
          <ac:spMkLst>
            <pc:docMk/>
            <pc:sldMk cId="3960664199" sldId="318"/>
            <ac:spMk id="2" creationId="{00000000-0000-0000-0000-000000000000}"/>
          </ac:spMkLst>
        </pc:spChg>
        <pc:spChg chg="mod">
          <ac:chgData name="Werner Franz" userId="9ec6831a-ccfe-40eb-9bff-59bba0fbc3cc" providerId="ADAL" clId="{273312BD-13FF-4F3E-9964-30754EB3DFAE}" dt="2025-02-07T14:05:08.439" v="1298" actId="12"/>
          <ac:spMkLst>
            <pc:docMk/>
            <pc:sldMk cId="3960664199" sldId="318"/>
            <ac:spMk id="3" creationId="{00000000-0000-0000-0000-000000000000}"/>
          </ac:spMkLst>
        </pc:spChg>
      </pc:sldChg>
      <pc:sldChg chg="modSp mod">
        <pc:chgData name="Werner Franz" userId="9ec6831a-ccfe-40eb-9bff-59bba0fbc3cc" providerId="ADAL" clId="{273312BD-13FF-4F3E-9964-30754EB3DFAE}" dt="2025-02-07T14:05:28.834" v="1299" actId="12"/>
        <pc:sldMkLst>
          <pc:docMk/>
          <pc:sldMk cId="1516115946" sldId="319"/>
        </pc:sldMkLst>
        <pc:spChg chg="mod">
          <ac:chgData name="Werner Franz" userId="9ec6831a-ccfe-40eb-9bff-59bba0fbc3cc" providerId="ADAL" clId="{273312BD-13FF-4F3E-9964-30754EB3DFAE}" dt="2025-02-07T14:05:28.834" v="1299" actId="12"/>
          <ac:spMkLst>
            <pc:docMk/>
            <pc:sldMk cId="1516115946" sldId="319"/>
            <ac:spMk id="3" creationId="{00000000-0000-0000-0000-000000000000}"/>
          </ac:spMkLst>
        </pc:spChg>
      </pc:sldChg>
      <pc:sldChg chg="addSp delSp modSp mod">
        <pc:chgData name="Werner Franz" userId="9ec6831a-ccfe-40eb-9bff-59bba0fbc3cc" providerId="ADAL" clId="{273312BD-13FF-4F3E-9964-30754EB3DFAE}" dt="2025-01-30T09:54:35.022" v="251" actId="1076"/>
        <pc:sldMkLst>
          <pc:docMk/>
          <pc:sldMk cId="3806322056" sldId="338"/>
        </pc:sldMkLst>
        <pc:picChg chg="add mod">
          <ac:chgData name="Werner Franz" userId="9ec6831a-ccfe-40eb-9bff-59bba0fbc3cc" providerId="ADAL" clId="{273312BD-13FF-4F3E-9964-30754EB3DFAE}" dt="2025-01-30T09:54:35.022" v="251" actId="1076"/>
          <ac:picMkLst>
            <pc:docMk/>
            <pc:sldMk cId="3806322056" sldId="338"/>
            <ac:picMk id="4" creationId="{89E1110C-EC11-4A4C-21C1-C2694422898E}"/>
          </ac:picMkLst>
        </pc:picChg>
      </pc:sldChg>
      <pc:sldChg chg="addSp delSp modSp mod">
        <pc:chgData name="Werner Franz" userId="9ec6831a-ccfe-40eb-9bff-59bba0fbc3cc" providerId="ADAL" clId="{273312BD-13FF-4F3E-9964-30754EB3DFAE}" dt="2025-02-07T14:07:05.094" v="1318" actId="14100"/>
        <pc:sldMkLst>
          <pc:docMk/>
          <pc:sldMk cId="341717720" sldId="347"/>
        </pc:sldMkLst>
        <pc:spChg chg="add del mod">
          <ac:chgData name="Werner Franz" userId="9ec6831a-ccfe-40eb-9bff-59bba0fbc3cc" providerId="ADAL" clId="{273312BD-13FF-4F3E-9964-30754EB3DFAE}" dt="2025-02-07T06:17:31.075" v="1240" actId="22"/>
          <ac:spMkLst>
            <pc:docMk/>
            <pc:sldMk cId="341717720" sldId="347"/>
            <ac:spMk id="10" creationId="{4D5FA151-7931-91CF-9958-4CE4D4420751}"/>
          </ac:spMkLst>
        </pc:spChg>
        <pc:spChg chg="add mod">
          <ac:chgData name="Werner Franz" userId="9ec6831a-ccfe-40eb-9bff-59bba0fbc3cc" providerId="ADAL" clId="{273312BD-13FF-4F3E-9964-30754EB3DFAE}" dt="2025-02-07T06:19:33.441" v="1276" actId="1076"/>
          <ac:spMkLst>
            <pc:docMk/>
            <pc:sldMk cId="341717720" sldId="347"/>
            <ac:spMk id="13" creationId="{13EB00B9-38D1-37A3-74E4-3843797C5B76}"/>
          </ac:spMkLst>
        </pc:spChg>
        <pc:spChg chg="add mod">
          <ac:chgData name="Werner Franz" userId="9ec6831a-ccfe-40eb-9bff-59bba0fbc3cc" providerId="ADAL" clId="{273312BD-13FF-4F3E-9964-30754EB3DFAE}" dt="2025-02-07T06:20:06.626" v="1294" actId="1076"/>
          <ac:spMkLst>
            <pc:docMk/>
            <pc:sldMk cId="341717720" sldId="347"/>
            <ac:spMk id="14" creationId="{4390E8F5-EE7A-3E36-3DCF-228788D0677D}"/>
          </ac:spMkLst>
        </pc:spChg>
        <pc:graphicFrameChg chg="mod modGraphic">
          <ac:chgData name="Werner Franz" userId="9ec6831a-ccfe-40eb-9bff-59bba0fbc3cc" providerId="ADAL" clId="{273312BD-13FF-4F3E-9964-30754EB3DFAE}" dt="2025-02-07T14:06:51.154" v="1314"/>
          <ac:graphicFrameMkLst>
            <pc:docMk/>
            <pc:sldMk cId="341717720" sldId="347"/>
            <ac:graphicFrameMk id="5" creationId="{AE586376-2756-4028-F6F1-D51819BFE5C2}"/>
          </ac:graphicFrameMkLst>
        </pc:graphicFrameChg>
        <pc:picChg chg="add mod">
          <ac:chgData name="Werner Franz" userId="9ec6831a-ccfe-40eb-9bff-59bba0fbc3cc" providerId="ADAL" clId="{273312BD-13FF-4F3E-9964-30754EB3DFAE}" dt="2025-02-07T06:17:32.957" v="1244" actId="1076"/>
          <ac:picMkLst>
            <pc:docMk/>
            <pc:sldMk cId="341717720" sldId="347"/>
            <ac:picMk id="2" creationId="{088CA5A3-527F-817A-2317-BD38EC27ADA8}"/>
          </ac:picMkLst>
        </pc:picChg>
        <pc:picChg chg="add mod">
          <ac:chgData name="Werner Franz" userId="9ec6831a-ccfe-40eb-9bff-59bba0fbc3cc" providerId="ADAL" clId="{273312BD-13FF-4F3E-9964-30754EB3DFAE}" dt="2025-02-07T06:18:20.683" v="1247" actId="1076"/>
          <ac:picMkLst>
            <pc:docMk/>
            <pc:sldMk cId="341717720" sldId="347"/>
            <ac:picMk id="11" creationId="{543FF292-EFC4-3CAF-CC42-76121C49D254}"/>
          </ac:picMkLst>
        </pc:picChg>
        <pc:picChg chg="add del">
          <ac:chgData name="Werner Franz" userId="9ec6831a-ccfe-40eb-9bff-59bba0fbc3cc" providerId="ADAL" clId="{273312BD-13FF-4F3E-9964-30754EB3DFAE}" dt="2025-02-07T14:06:28.074" v="1304" actId="478"/>
          <ac:picMkLst>
            <pc:docMk/>
            <pc:sldMk cId="341717720" sldId="347"/>
            <ac:picMk id="15" creationId="{C3310BF4-100C-54D9-2B8C-FAAFA5F49CAD}"/>
          </ac:picMkLst>
        </pc:picChg>
        <pc:picChg chg="add mod">
          <ac:chgData name="Werner Franz" userId="9ec6831a-ccfe-40eb-9bff-59bba0fbc3cc" providerId="ADAL" clId="{273312BD-13FF-4F3E-9964-30754EB3DFAE}" dt="2025-02-07T14:07:05.094" v="1318" actId="14100"/>
          <ac:picMkLst>
            <pc:docMk/>
            <pc:sldMk cId="341717720" sldId="347"/>
            <ac:picMk id="1032" creationId="{A9B82378-B0DF-494C-A05E-9B6FB5E9AB47}"/>
          </ac:picMkLst>
        </pc:picChg>
        <pc:picChg chg="del mod">
          <ac:chgData name="Werner Franz" userId="9ec6831a-ccfe-40eb-9bff-59bba0fbc3cc" providerId="ADAL" clId="{273312BD-13FF-4F3E-9964-30754EB3DFAE}" dt="2025-02-07T14:06:28.074" v="1304" actId="478"/>
          <ac:picMkLst>
            <pc:docMk/>
            <pc:sldMk cId="341717720" sldId="347"/>
            <ac:picMk id="1034" creationId="{1482C797-9E07-4823-9961-03B18AE9A260}"/>
          </ac:picMkLst>
        </pc:picChg>
      </pc:sldChg>
      <pc:sldChg chg="modSp mod">
        <pc:chgData name="Werner Franz" userId="9ec6831a-ccfe-40eb-9bff-59bba0fbc3cc" providerId="ADAL" clId="{273312BD-13FF-4F3E-9964-30754EB3DFAE}" dt="2025-02-05T11:48:00.963" v="1174" actId="20577"/>
        <pc:sldMkLst>
          <pc:docMk/>
          <pc:sldMk cId="3176075846" sldId="358"/>
        </pc:sldMkLst>
        <pc:spChg chg="mod">
          <ac:chgData name="Werner Franz" userId="9ec6831a-ccfe-40eb-9bff-59bba0fbc3cc" providerId="ADAL" clId="{273312BD-13FF-4F3E-9964-30754EB3DFAE}" dt="2025-02-05T11:48:00.963" v="1174" actId="20577"/>
          <ac:spMkLst>
            <pc:docMk/>
            <pc:sldMk cId="3176075846" sldId="358"/>
            <ac:spMk id="3" creationId="{00000000-0000-0000-0000-000000000000}"/>
          </ac:spMkLst>
        </pc:spChg>
      </pc:sldChg>
      <pc:sldChg chg="addSp delSp modSp mod">
        <pc:chgData name="Werner Franz" userId="9ec6831a-ccfe-40eb-9bff-59bba0fbc3cc" providerId="ADAL" clId="{273312BD-13FF-4F3E-9964-30754EB3DFAE}" dt="2025-02-05T11:34:48.245" v="1125" actId="1076"/>
        <pc:sldMkLst>
          <pc:docMk/>
          <pc:sldMk cId="1261419327" sldId="364"/>
        </pc:sldMkLst>
        <pc:picChg chg="add mod ord">
          <ac:chgData name="Werner Franz" userId="9ec6831a-ccfe-40eb-9bff-59bba0fbc3cc" providerId="ADAL" clId="{273312BD-13FF-4F3E-9964-30754EB3DFAE}" dt="2025-02-05T11:34:48.245" v="1125" actId="1076"/>
          <ac:picMkLst>
            <pc:docMk/>
            <pc:sldMk cId="1261419327" sldId="364"/>
            <ac:picMk id="4" creationId="{AAF54341-EBCD-9F55-7C81-B213C9F397B7}"/>
          </ac:picMkLst>
        </pc:picChg>
        <pc:picChg chg="add mod">
          <ac:chgData name="Werner Franz" userId="9ec6831a-ccfe-40eb-9bff-59bba0fbc3cc" providerId="ADAL" clId="{273312BD-13FF-4F3E-9964-30754EB3DFAE}" dt="2025-02-05T11:34:46.340" v="1124" actId="1076"/>
          <ac:picMkLst>
            <pc:docMk/>
            <pc:sldMk cId="1261419327" sldId="364"/>
            <ac:picMk id="6" creationId="{0BA53EA1-234F-2D07-1891-DD69E3001337}"/>
          </ac:picMkLst>
        </pc:picChg>
      </pc:sldChg>
      <pc:sldChg chg="ord">
        <pc:chgData name="Werner Franz" userId="9ec6831a-ccfe-40eb-9bff-59bba0fbc3cc" providerId="ADAL" clId="{273312BD-13FF-4F3E-9964-30754EB3DFAE}" dt="2025-02-05T11:52:00.121" v="1202"/>
        <pc:sldMkLst>
          <pc:docMk/>
          <pc:sldMk cId="3104951017" sldId="370"/>
        </pc:sldMkLst>
      </pc:sldChg>
      <pc:sldChg chg="addSp delSp modSp mod">
        <pc:chgData name="Werner Franz" userId="9ec6831a-ccfe-40eb-9bff-59bba0fbc3cc" providerId="ADAL" clId="{273312BD-13FF-4F3E-9964-30754EB3DFAE}" dt="2025-02-05T11:24:35.201" v="1082" actId="1076"/>
        <pc:sldMkLst>
          <pc:docMk/>
          <pc:sldMk cId="3820826064" sldId="377"/>
        </pc:sldMkLst>
        <pc:picChg chg="add mod">
          <ac:chgData name="Werner Franz" userId="9ec6831a-ccfe-40eb-9bff-59bba0fbc3cc" providerId="ADAL" clId="{273312BD-13FF-4F3E-9964-30754EB3DFAE}" dt="2025-02-05T11:24:35.201" v="1082" actId="1076"/>
          <ac:picMkLst>
            <pc:docMk/>
            <pc:sldMk cId="3820826064" sldId="377"/>
            <ac:picMk id="4" creationId="{389F2439-12E3-FF5F-A59B-5BA912503A1E}"/>
          </ac:picMkLst>
        </pc:picChg>
      </pc:sldChg>
      <pc:sldChg chg="addSp delSp modSp add mod">
        <pc:chgData name="Werner Franz" userId="9ec6831a-ccfe-40eb-9bff-59bba0fbc3cc" providerId="ADAL" clId="{273312BD-13FF-4F3E-9964-30754EB3DFAE}" dt="2025-02-05T11:06:05.096" v="736" actId="207"/>
        <pc:sldMkLst>
          <pc:docMk/>
          <pc:sldMk cId="3247556121" sldId="394"/>
        </pc:sldMkLst>
        <pc:spChg chg="mod">
          <ac:chgData name="Werner Franz" userId="9ec6831a-ccfe-40eb-9bff-59bba0fbc3cc" providerId="ADAL" clId="{273312BD-13FF-4F3E-9964-30754EB3DFAE}" dt="2025-01-30T10:05:52.615" v="556" actId="20577"/>
          <ac:spMkLst>
            <pc:docMk/>
            <pc:sldMk cId="3247556121" sldId="394"/>
            <ac:spMk id="3" creationId="{00000000-0000-0000-0000-000000000000}"/>
          </ac:spMkLst>
        </pc:spChg>
        <pc:spChg chg="add mod">
          <ac:chgData name="Werner Franz" userId="9ec6831a-ccfe-40eb-9bff-59bba0fbc3cc" providerId="ADAL" clId="{273312BD-13FF-4F3E-9964-30754EB3DFAE}" dt="2025-02-05T11:06:05.096" v="736" actId="207"/>
          <ac:spMkLst>
            <pc:docMk/>
            <pc:sldMk cId="3247556121" sldId="394"/>
            <ac:spMk id="8" creationId="{9C4EA7A4-F081-58D5-7A13-7D7A03024DD6}"/>
          </ac:spMkLst>
        </pc:spChg>
        <pc:picChg chg="add mod">
          <ac:chgData name="Werner Franz" userId="9ec6831a-ccfe-40eb-9bff-59bba0fbc3cc" providerId="ADAL" clId="{273312BD-13FF-4F3E-9964-30754EB3DFAE}" dt="2025-02-05T11:05:05.208" v="732" actId="692"/>
          <ac:picMkLst>
            <pc:docMk/>
            <pc:sldMk cId="3247556121" sldId="394"/>
            <ac:picMk id="5" creationId="{74310B9D-B855-E6F4-F3FB-ECDF6683480A}"/>
          </ac:picMkLst>
        </pc:picChg>
      </pc:sldChg>
      <pc:sldChg chg="addSp delSp modSp add mod">
        <pc:chgData name="Werner Franz" userId="9ec6831a-ccfe-40eb-9bff-59bba0fbc3cc" providerId="ADAL" clId="{273312BD-13FF-4F3E-9964-30754EB3DFAE}" dt="2025-02-05T11:21:16.458" v="1079" actId="1076"/>
        <pc:sldMkLst>
          <pc:docMk/>
          <pc:sldMk cId="1011027099" sldId="395"/>
        </pc:sldMkLst>
        <pc:spChg chg="mod">
          <ac:chgData name="Werner Franz" userId="9ec6831a-ccfe-40eb-9bff-59bba0fbc3cc" providerId="ADAL" clId="{273312BD-13FF-4F3E-9964-30754EB3DFAE}" dt="2025-02-05T11:20:28.072" v="1072" actId="207"/>
          <ac:spMkLst>
            <pc:docMk/>
            <pc:sldMk cId="1011027099" sldId="395"/>
            <ac:spMk id="3" creationId="{00000000-0000-0000-0000-000000000000}"/>
          </ac:spMkLst>
        </pc:spChg>
        <pc:picChg chg="add mod">
          <ac:chgData name="Werner Franz" userId="9ec6831a-ccfe-40eb-9bff-59bba0fbc3cc" providerId="ADAL" clId="{273312BD-13FF-4F3E-9964-30754EB3DFAE}" dt="2025-02-05T11:21:09.687" v="1078" actId="1076"/>
          <ac:picMkLst>
            <pc:docMk/>
            <pc:sldMk cId="1011027099" sldId="395"/>
            <ac:picMk id="7" creationId="{11F029CA-4B67-C7CB-AA47-3C3709B19762}"/>
          </ac:picMkLst>
        </pc:picChg>
        <pc:picChg chg="add mod">
          <ac:chgData name="Werner Franz" userId="9ec6831a-ccfe-40eb-9bff-59bba0fbc3cc" providerId="ADAL" clId="{273312BD-13FF-4F3E-9964-30754EB3DFAE}" dt="2025-02-05T11:21:16.458" v="1079" actId="1076"/>
          <ac:picMkLst>
            <pc:docMk/>
            <pc:sldMk cId="1011027099" sldId="395"/>
            <ac:picMk id="9" creationId="{80AB883F-B057-6E54-C729-D8A616139FAD}"/>
          </ac:picMkLst>
        </pc:picChg>
      </pc:sldChg>
    </pc:docChg>
  </pc:docChgLst>
</pc:chgInfo>
</file>

<file path=ppt/comments/modernComment_152_E2DFDD8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947E024-5584-400B-A0AA-4466BCCA818C}" authorId="{656C9F7F-5A12-D27D-1ABB-C3F2FE41C0C7}" created="2024-02-23T07:53:23.23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806322056" sldId="338"/>
      <ac:spMk id="3" creationId="{00000000-0000-0000-0000-000000000000}"/>
      <ac:txMk cp="0">
        <ac:context len="29" hash="3252329648"/>
      </ac:txMk>
    </ac:txMkLst>
    <p188:pos x="5843997" y="285725"/>
    <p188:txBody>
      <a:bodyPr/>
      <a:lstStyle/>
      <a:p>
        <a:r>
          <a:rPr lang="de-DE"/>
          <a:t>Raus weil nicht aktuell?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543" cy="339884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pPr rtl="0"/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2799" y="1"/>
            <a:ext cx="4301543" cy="339884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pPr rtl="0"/>
            <a:fld id="{8A5882B2-4E18-4D61-8380-52774F86D006}" type="datetime1">
              <a:rPr lang="de-DE" smtClean="0"/>
              <a:pPr rtl="0"/>
              <a:t>07.02.2025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39884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39884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pPr rtl="0"/>
            <a:fld id="{A8E322BB-75AD-4A1E-9661-2724167329F0}" type="slidenum">
              <a:rPr lang="de-DE" smtClean="0"/>
              <a:pPr rtl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270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543" cy="339884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799" y="1"/>
            <a:ext cx="4301543" cy="339884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pPr rtl="0"/>
            <a:fld id="{B260F2D0-9B4D-40DC-BA5C-7B9FD4F3296E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39884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39884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pPr rtl="0"/>
            <a:fld id="{B045B7DE-1198-4F2F-B574-CA8CAE341642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882312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790342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10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89690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11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628507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12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890759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13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56490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14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23903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62834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16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35855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88071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18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047153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19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41575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58876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20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839643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21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509818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22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57873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23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869464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24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851113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25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66781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26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762176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27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919673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28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6318796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29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23865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300777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30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105081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31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753730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32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784922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33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692875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34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559014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35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769149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36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690446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37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9305298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38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488583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39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20143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315742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40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739327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41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17766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42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03859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43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177385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44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374863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45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54121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193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43105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825093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25334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185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Quadrate"/>
          <p:cNvGrpSpPr/>
          <p:nvPr/>
        </p:nvGrpSpPr>
        <p:grpSpPr>
          <a:xfrm>
            <a:off x="0" y="1135743"/>
            <a:ext cx="1622332" cy="799981"/>
            <a:chOff x="0" y="452558"/>
            <a:chExt cx="914400" cy="524182"/>
          </a:xfrm>
        </p:grpSpPr>
        <p:sp>
          <p:nvSpPr>
            <p:cNvPr id="8" name="Abgerundetes Rechteck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10" name="Rechteck 9, Ecken auf gleicher Seite abgerundet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324" y="362396"/>
            <a:ext cx="9141619" cy="167640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324" y="2089595"/>
            <a:ext cx="9141619" cy="886344"/>
          </a:xfrm>
        </p:spPr>
        <p:txBody>
          <a:bodyPr rtlCol="0">
            <a:norm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112E8E-53FD-45CB-8670-71C14E758DDE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8751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C5653C-907B-404F-841B-31AC2DF5FDFD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4082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Quadrate"/>
          <p:cNvGrpSpPr/>
          <p:nvPr/>
        </p:nvGrpSpPr>
        <p:grpSpPr>
          <a:xfrm rot="5400000">
            <a:off x="9583007" y="233864"/>
            <a:ext cx="1063300" cy="524046"/>
            <a:chOff x="0" y="452558"/>
            <a:chExt cx="914400" cy="524182"/>
          </a:xfrm>
        </p:grpSpPr>
        <p:sp>
          <p:nvSpPr>
            <p:cNvPr id="8" name="Abgerundetes Rechteck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10" name="Rechteck 9, Ecken auf gleicher Seite abgerundet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</p:grpSp>
      <p:grpSp>
        <p:nvGrpSpPr>
          <p:cNvPr id="15" name="untere Grafik"/>
          <p:cNvGrpSpPr/>
          <p:nvPr/>
        </p:nvGrpSpPr>
        <p:grpSpPr>
          <a:xfrm>
            <a:off x="0" y="5395517"/>
            <a:ext cx="12188825" cy="1462483"/>
            <a:chOff x="0" y="4046638"/>
            <a:chExt cx="9144000" cy="1096862"/>
          </a:xfrm>
        </p:grpSpPr>
        <p:sp>
          <p:nvSpPr>
            <p:cNvPr id="16" name="Freihandform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17" name="Rechteck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de-DE" noProof="0"/>
            </a:p>
          </p:txBody>
        </p:sp>
      </p:grp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751060" y="1150514"/>
            <a:ext cx="1828324" cy="5021685"/>
          </a:xfrm>
        </p:spPr>
        <p:txBody>
          <a:bodyPr vert="eaVert"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18882" y="1150514"/>
            <a:ext cx="8227457" cy="5021685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D4BBA8-0AC3-48E6-A65F-2276EE805D83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164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Quadrate"/>
          <p:cNvGrpSpPr/>
          <p:nvPr/>
        </p:nvGrpSpPr>
        <p:grpSpPr>
          <a:xfrm>
            <a:off x="0" y="1135743"/>
            <a:ext cx="1622332" cy="799981"/>
            <a:chOff x="0" y="452558"/>
            <a:chExt cx="914400" cy="524182"/>
          </a:xfrm>
        </p:grpSpPr>
        <p:sp>
          <p:nvSpPr>
            <p:cNvPr id="8" name="Abgerundetes Rechteck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10" name="Rechteck 9, Ecken auf gleicher Seite abgerundet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324" y="362396"/>
            <a:ext cx="9141619" cy="167640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324" y="2089595"/>
            <a:ext cx="9141619" cy="886344"/>
          </a:xfrm>
        </p:spPr>
        <p:txBody>
          <a:bodyPr rtlCol="0">
            <a:norm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112E8E-53FD-45CB-8670-71C14E758DDE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379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7FED6A-850B-4E45-BBE5-2599858D7488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72021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Quadrate"/>
          <p:cNvGrpSpPr/>
          <p:nvPr/>
        </p:nvGrpSpPr>
        <p:grpSpPr>
          <a:xfrm>
            <a:off x="0" y="3124415"/>
            <a:ext cx="1622332" cy="805061"/>
            <a:chOff x="0" y="2343311"/>
            <a:chExt cx="1217066" cy="603796"/>
          </a:xfrm>
        </p:grpSpPr>
        <p:sp>
          <p:nvSpPr>
            <p:cNvPr id="8" name="Abgerundetes Rechteck 7"/>
            <p:cNvSpPr/>
            <p:nvPr/>
          </p:nvSpPr>
          <p:spPr>
            <a:xfrm>
              <a:off x="787514" y="2347123"/>
              <a:ext cx="429552" cy="599984"/>
            </a:xfrm>
            <a:prstGeom prst="roundRect">
              <a:avLst/>
            </a:prstGeom>
            <a:solidFill>
              <a:srgbClr val="86C5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286370" y="2347123"/>
              <a:ext cx="429552" cy="599984"/>
            </a:xfrm>
            <a:prstGeom prst="roundRect">
              <a:avLst/>
            </a:prstGeom>
            <a:solidFill>
              <a:srgbClr val="006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10" name="Rechteck 9, Ecken auf gleicher Seite abgerundet"/>
            <p:cNvSpPr/>
            <p:nvPr/>
          </p:nvSpPr>
          <p:spPr>
            <a:xfrm rot="5400000">
              <a:off x="-192604" y="2535915"/>
              <a:ext cx="599986" cy="214778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8833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</p:grpSp>
      <p:grpSp>
        <p:nvGrpSpPr>
          <p:cNvPr id="19" name="untere Grafik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0" name="Freihandform 19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21" name="Rechteck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de-DE" noProof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324" y="1932518"/>
            <a:ext cx="9141619" cy="2105367"/>
          </a:xfrm>
        </p:spPr>
        <p:txBody>
          <a:bodyPr rtlCol="0" anchor="b">
            <a:normAutofit/>
          </a:bodyPr>
          <a:lstStyle>
            <a:lvl1pPr algn="l">
              <a:defRPr sz="6000" b="0"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28324" y="4084264"/>
            <a:ext cx="9141619" cy="933297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F1069B-1821-4E12-951A-A012D6586B9D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10423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4875530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4412" y="1600200"/>
            <a:ext cx="4875530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1E59DF-0ADF-45F8-9635-132AC8F37F7F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7520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141412" y="1524000"/>
            <a:ext cx="4875530" cy="81642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141412" y="2413000"/>
            <a:ext cx="4875530" cy="3759199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094412" y="1524000"/>
            <a:ext cx="4875530" cy="81642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094412" y="2413000"/>
            <a:ext cx="4875530" cy="3759199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C236E9-1F0B-4EBA-ABB2-F8D9A19E5689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78753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38AF13-A9DC-4857-95CD-703AF00B1F05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6606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untere Grafik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9" name="Freihandform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10" name="Rechteck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de-DE" noProof="0"/>
            </a:p>
          </p:txBody>
        </p:sp>
      </p:grp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30ABD4-3742-47CC-8D34-5B0E0EFF6ABB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8750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75530" y="1600200"/>
            <a:ext cx="6094413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355C84-2025-4D54-BD35-8E72885F4E22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39167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7FED6A-850B-4E45-BBE5-2599858D7488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3515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1218887" y="1600200"/>
            <a:ext cx="6703850" cy="3657600"/>
          </a:xfrm>
          <a:prstGeom prst="roundRect">
            <a:avLst>
              <a:gd name="adj" fmla="val 309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125883" y="1600200"/>
            <a:ext cx="2844059" cy="3759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67159D-E4EB-4E69-B93F-A48F22B6C510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8844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C5653C-907B-404F-841B-31AC2DF5FDFD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2976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Quadrate"/>
          <p:cNvGrpSpPr/>
          <p:nvPr/>
        </p:nvGrpSpPr>
        <p:grpSpPr>
          <a:xfrm rot="5400000">
            <a:off x="9583007" y="233864"/>
            <a:ext cx="1063300" cy="524046"/>
            <a:chOff x="0" y="452558"/>
            <a:chExt cx="914400" cy="524182"/>
          </a:xfrm>
        </p:grpSpPr>
        <p:sp>
          <p:nvSpPr>
            <p:cNvPr id="8" name="Abgerundetes Rechteck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10" name="Rechteck 9, Ecken auf gleicher Seite abgerundet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</p:grpSp>
      <p:grpSp>
        <p:nvGrpSpPr>
          <p:cNvPr id="15" name="untere Grafik"/>
          <p:cNvGrpSpPr/>
          <p:nvPr/>
        </p:nvGrpSpPr>
        <p:grpSpPr>
          <a:xfrm>
            <a:off x="0" y="5395517"/>
            <a:ext cx="12188825" cy="1462483"/>
            <a:chOff x="0" y="4046638"/>
            <a:chExt cx="9144000" cy="1096862"/>
          </a:xfrm>
        </p:grpSpPr>
        <p:sp>
          <p:nvSpPr>
            <p:cNvPr id="16" name="Freihandform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17" name="Rechteck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de-DE" noProof="0"/>
            </a:p>
          </p:txBody>
        </p:sp>
      </p:grp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751060" y="1150514"/>
            <a:ext cx="1828324" cy="5021685"/>
          </a:xfrm>
        </p:spPr>
        <p:txBody>
          <a:bodyPr vert="eaVert"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18882" y="1150514"/>
            <a:ext cx="8227457" cy="5021685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D4BBA8-0AC3-48E6-A65F-2276EE805D83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84628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Quadrate"/>
          <p:cNvGrpSpPr/>
          <p:nvPr/>
        </p:nvGrpSpPr>
        <p:grpSpPr>
          <a:xfrm>
            <a:off x="0" y="3124415"/>
            <a:ext cx="1622332" cy="805061"/>
            <a:chOff x="0" y="2343311"/>
            <a:chExt cx="1217066" cy="603796"/>
          </a:xfrm>
        </p:grpSpPr>
        <p:sp>
          <p:nvSpPr>
            <p:cNvPr id="8" name="Abgerundetes Rechteck 7"/>
            <p:cNvSpPr/>
            <p:nvPr/>
          </p:nvSpPr>
          <p:spPr>
            <a:xfrm>
              <a:off x="787514" y="2347123"/>
              <a:ext cx="429552" cy="599984"/>
            </a:xfrm>
            <a:prstGeom prst="roundRect">
              <a:avLst/>
            </a:prstGeom>
            <a:solidFill>
              <a:srgbClr val="86C5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286370" y="2347123"/>
              <a:ext cx="429552" cy="599984"/>
            </a:xfrm>
            <a:prstGeom prst="roundRect">
              <a:avLst/>
            </a:prstGeom>
            <a:solidFill>
              <a:srgbClr val="006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10" name="Rechteck 9, Ecken auf gleicher Seite abgerundet"/>
            <p:cNvSpPr/>
            <p:nvPr/>
          </p:nvSpPr>
          <p:spPr>
            <a:xfrm rot="5400000">
              <a:off x="-192604" y="2535915"/>
              <a:ext cx="599986" cy="214778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8833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</p:grpSp>
      <p:grpSp>
        <p:nvGrpSpPr>
          <p:cNvPr id="19" name="untere Grafik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0" name="Freihandform 19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21" name="Rechteck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de-DE" noProof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324" y="1932518"/>
            <a:ext cx="9141619" cy="2105367"/>
          </a:xfrm>
        </p:spPr>
        <p:txBody>
          <a:bodyPr rtlCol="0" anchor="b">
            <a:normAutofit/>
          </a:bodyPr>
          <a:lstStyle>
            <a:lvl1pPr algn="l">
              <a:defRPr sz="6000" b="0" cap="none" baseline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28324" y="4084264"/>
            <a:ext cx="9141619" cy="933297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F1069B-1821-4E12-951A-A012D6586B9D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35693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4875530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4412" y="1600200"/>
            <a:ext cx="4875530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1E59DF-0ADF-45F8-9635-132AC8F37F7F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9779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141412" y="1524000"/>
            <a:ext cx="4875530" cy="81642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141412" y="2413000"/>
            <a:ext cx="4875530" cy="3759199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094412" y="1524000"/>
            <a:ext cx="4875530" cy="81642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094412" y="2413000"/>
            <a:ext cx="4875530" cy="3759199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C236E9-1F0B-4EBA-ABB2-F8D9A19E5689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87039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38AF13-A9DC-4857-95CD-703AF00B1F05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690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untere Grafik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9" name="Freihandform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10" name="Rechteck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de-DE" noProof="0"/>
            </a:p>
          </p:txBody>
        </p:sp>
      </p:grp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30ABD4-3742-47CC-8D34-5B0E0EFF6ABB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25395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75530" y="1600200"/>
            <a:ext cx="6094413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355C84-2025-4D54-BD35-8E72885F4E22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8396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1218887" y="1600200"/>
            <a:ext cx="6703850" cy="3657600"/>
          </a:xfrm>
          <a:prstGeom prst="roundRect">
            <a:avLst>
              <a:gd name="adj" fmla="val 309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125883" y="1600200"/>
            <a:ext cx="2844059" cy="3759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67159D-E4EB-4E69-B93F-A48F22B6C510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4298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untere Grafik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1" name="Freihandform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18" name="Rechteck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de-DE" noProof="0"/>
            </a:p>
          </p:txBody>
        </p:sp>
      </p:grpSp>
      <p:grpSp>
        <p:nvGrpSpPr>
          <p:cNvPr id="7" name="Quadrate"/>
          <p:cNvGrpSpPr/>
          <p:nvPr/>
        </p:nvGrpSpPr>
        <p:grpSpPr>
          <a:xfrm>
            <a:off x="1" y="800551"/>
            <a:ext cx="1063023" cy="524183"/>
            <a:chOff x="0" y="452558"/>
            <a:chExt cx="914400" cy="524182"/>
          </a:xfrm>
        </p:grpSpPr>
        <p:sp>
          <p:nvSpPr>
            <p:cNvPr id="8" name="Abgerundetes Rechteck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rgbClr val="86C5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006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10" name="Rechteck 9, Ecken auf gleicher Seite abgerundet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8833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18883" y="1600200"/>
            <a:ext cx="975106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18883" y="64484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547913" y="6448425"/>
            <a:ext cx="142203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618A3537-CD3A-45CF-B7C4-367CA2A053D7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071516" y="6448425"/>
            <a:ext cx="812588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103" y="211633"/>
            <a:ext cx="881005" cy="91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8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55772" indent="-304747" algn="l" defTabSz="121898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67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8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088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5987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untere Grafik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1" name="Freihandform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18" name="Rechteck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de-DE" noProof="0"/>
            </a:p>
          </p:txBody>
        </p:sp>
      </p:grpSp>
      <p:grpSp>
        <p:nvGrpSpPr>
          <p:cNvPr id="7" name="Quadrate"/>
          <p:cNvGrpSpPr/>
          <p:nvPr/>
        </p:nvGrpSpPr>
        <p:grpSpPr>
          <a:xfrm>
            <a:off x="1" y="800551"/>
            <a:ext cx="1063023" cy="524183"/>
            <a:chOff x="0" y="452558"/>
            <a:chExt cx="914400" cy="524182"/>
          </a:xfrm>
        </p:grpSpPr>
        <p:sp>
          <p:nvSpPr>
            <p:cNvPr id="8" name="Abgerundetes Rechteck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rgbClr val="86C5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006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  <p:sp>
          <p:nvSpPr>
            <p:cNvPr id="10" name="Rechteck 9, Ecken auf gleicher Seite abgerundet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8833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/>
            </a:p>
          </p:txBody>
        </p: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18883" y="1600200"/>
            <a:ext cx="975106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18883" y="64484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547913" y="6448425"/>
            <a:ext cx="142203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618A3537-CD3A-45CF-B7C4-367CA2A053D7}" type="datetime1">
              <a:rPr lang="de-DE" noProof="0" smtClean="0"/>
              <a:pPr rtl="0"/>
              <a:t>07.02.2025</a:t>
            </a:fld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071516" y="6448425"/>
            <a:ext cx="812588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34C99D79-8A4B-4031-B1E0-AF26F8EDF2BC}" type="slidenum">
              <a:rPr lang="de-DE" noProof="0" smtClean="0"/>
              <a:pPr rtl="0"/>
              <a:t>‹#›</a:t>
            </a:fld>
            <a:endParaRPr lang="de-DE" noProof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103" y="211633"/>
            <a:ext cx="881005" cy="91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3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55772" indent="-304747" algn="l" defTabSz="121898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7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8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088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87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lemenshilft.de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2_E2DFDD8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mailto:j.hamerschmidt@realschule-oberkirch.de" TargetMode="External"/><Relationship Id="rId13" Type="http://schemas.openxmlformats.org/officeDocument/2006/relationships/hyperlink" Target="http://www.realschule-oberkirch.de/" TargetMode="External"/><Relationship Id="rId18" Type="http://schemas.openxmlformats.org/officeDocument/2006/relationships/image" Target="../media/image64.jpeg"/><Relationship Id="rId3" Type="http://schemas.openxmlformats.org/officeDocument/2006/relationships/hyperlink" Target="mailto:w.franz@realschule-oberkirch.de" TargetMode="External"/><Relationship Id="rId7" Type="http://schemas.openxmlformats.org/officeDocument/2006/relationships/hyperlink" Target="mailto:j.kraft@realschule-oberkirch.de" TargetMode="External"/><Relationship Id="rId12" Type="http://schemas.openxmlformats.org/officeDocument/2006/relationships/image" Target="../media/image59.jpeg"/><Relationship Id="rId17" Type="http://schemas.openxmlformats.org/officeDocument/2006/relationships/image" Target="../media/image63.jpe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62.jpeg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s.walz@realschule-oberkirch.de" TargetMode="External"/><Relationship Id="rId11" Type="http://schemas.openxmlformats.org/officeDocument/2006/relationships/image" Target="../media/image58.jpeg"/><Relationship Id="rId5" Type="http://schemas.openxmlformats.org/officeDocument/2006/relationships/hyperlink" Target="mailto:c.huber@realschule-oberkirch.de" TargetMode="External"/><Relationship Id="rId15" Type="http://schemas.openxmlformats.org/officeDocument/2006/relationships/image" Target="../media/image61.jpeg"/><Relationship Id="rId10" Type="http://schemas.openxmlformats.org/officeDocument/2006/relationships/image" Target="../media/image57.jpeg"/><Relationship Id="rId19" Type="http://schemas.openxmlformats.org/officeDocument/2006/relationships/image" Target="../media/image65.jpeg"/><Relationship Id="rId4" Type="http://schemas.openxmlformats.org/officeDocument/2006/relationships/hyperlink" Target="mailto:c.biehlman@realschule-oberkirch.de" TargetMode="External"/><Relationship Id="rId9" Type="http://schemas.openxmlformats.org/officeDocument/2006/relationships/hyperlink" Target="mailto:g.schilli@realschule-oberkirch.de" TargetMode="External"/><Relationship Id="rId1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3932" y="2996952"/>
            <a:ext cx="9450664" cy="2105367"/>
          </a:xfrm>
        </p:spPr>
        <p:txBody>
          <a:bodyPr rtlCol="0">
            <a:normAutofit fontScale="90000"/>
          </a:bodyPr>
          <a:lstStyle/>
          <a:p>
            <a:r>
              <a:rPr lang="de-DE" sz="5400" b="1">
                <a:latin typeface="Arial"/>
                <a:cs typeface="Arial"/>
              </a:rPr>
              <a:t>Herzlich willkommen in der</a:t>
            </a:r>
            <a:br>
              <a:rPr lang="de-DE" sz="5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5400" b="1">
                <a:latin typeface="Arial"/>
                <a:cs typeface="Arial"/>
              </a:rPr>
              <a:t>Realschule Oberkirch</a:t>
            </a:r>
            <a:br>
              <a:rPr lang="de-DE" sz="54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60" y="188640"/>
            <a:ext cx="2441631" cy="25306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E69B30F-74BF-4156-80AD-8055BA25DA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96" y="267024"/>
            <a:ext cx="3312368" cy="2484276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8906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Zum Thema M-Niveau und G-Niveau…</a:t>
            </a:r>
          </a:p>
        </p:txBody>
      </p:sp>
      <p:pic>
        <p:nvPicPr>
          <p:cNvPr id="3" name="Grafik 2">
            <a:hlinkClick r:id="rId3" action="ppaction://hlinksldjump"/>
            <a:extLst>
              <a:ext uri="{FF2B5EF4-FFF2-40B4-BE49-F238E27FC236}">
                <a16:creationId xmlns:a16="http://schemas.microsoft.com/office/drawing/2014/main" id="{C2BB7065-644A-4FC7-935C-30569404D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869" y="333375"/>
            <a:ext cx="9759056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4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Starke Realschule – Klasse 5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25860" y="1772816"/>
            <a:ext cx="10065568" cy="2826893"/>
          </a:xfrm>
        </p:spPr>
        <p:txBody>
          <a:bodyPr>
            <a:normAutofit lnSpcReduction="10000"/>
          </a:bodyPr>
          <a:lstStyle/>
          <a:p>
            <a:pPr>
              <a:buClr>
                <a:srgbClr val="88332A"/>
              </a:buClr>
            </a:pPr>
            <a:r>
              <a:rPr lang="de-DE"/>
              <a:t>Orientierungsstufe auf M-Niveau</a:t>
            </a:r>
          </a:p>
          <a:p>
            <a:pPr>
              <a:buClr>
                <a:srgbClr val="88332A"/>
              </a:buClr>
            </a:pPr>
            <a:endParaRPr lang="de-DE"/>
          </a:p>
          <a:p>
            <a:pPr>
              <a:buClr>
                <a:srgbClr val="88332A"/>
              </a:buClr>
            </a:pPr>
            <a:r>
              <a:rPr lang="de-DE"/>
              <a:t>Medienbildung</a:t>
            </a:r>
          </a:p>
          <a:p>
            <a:pPr>
              <a:buClr>
                <a:srgbClr val="88332A"/>
              </a:buClr>
            </a:pPr>
            <a:endParaRPr lang="de-DE"/>
          </a:p>
          <a:p>
            <a:pPr>
              <a:buClr>
                <a:srgbClr val="88332A"/>
              </a:buClr>
            </a:pPr>
            <a:r>
              <a:rPr lang="de-DE"/>
              <a:t>Brückenkurs Französisch in Klasse 5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495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Starke Realschule – ab Klasse 6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25860" y="1772816"/>
            <a:ext cx="10065568" cy="4572000"/>
          </a:xfrm>
        </p:spPr>
        <p:txBody>
          <a:bodyPr/>
          <a:lstStyle/>
          <a:p>
            <a:pPr>
              <a:buClr>
                <a:srgbClr val="88332A"/>
              </a:buClr>
            </a:pPr>
            <a:r>
              <a:rPr lang="de-DE"/>
              <a:t>Wahlpflichtbereich Französisch oder Technik oder AES ab Klasse 6 (wechseln nach Klasse 6 u.U. möglich)</a:t>
            </a:r>
          </a:p>
          <a:p>
            <a:pPr>
              <a:buClr>
                <a:srgbClr val="88332A"/>
              </a:buClr>
            </a:pPr>
            <a:r>
              <a:rPr lang="de-DE"/>
              <a:t>Medienbildung</a:t>
            </a:r>
          </a:p>
          <a:p>
            <a:pPr>
              <a:buClr>
                <a:srgbClr val="88332A"/>
              </a:buClr>
            </a:pPr>
            <a:r>
              <a:rPr lang="de-DE"/>
              <a:t>Demokratielernen</a:t>
            </a:r>
          </a:p>
          <a:p>
            <a:pPr>
              <a:buClr>
                <a:srgbClr val="88332A"/>
              </a:buClr>
            </a:pPr>
            <a:r>
              <a:rPr lang="de-DE"/>
              <a:t>Soziales Engagement</a:t>
            </a:r>
          </a:p>
          <a:p>
            <a:pPr>
              <a:buClr>
                <a:srgbClr val="88332A"/>
              </a:buClr>
            </a:pPr>
            <a:r>
              <a:rPr lang="de-DE"/>
              <a:t>Schulwege-/Berufswegeberatung und -planung</a:t>
            </a:r>
          </a:p>
          <a:p>
            <a:pPr>
              <a:buClr>
                <a:srgbClr val="88332A"/>
              </a:buClr>
            </a:pPr>
            <a:r>
              <a:rPr lang="de-DE"/>
              <a:t>Bewertung in G-Niveau ab Klasse 6 möglich </a:t>
            </a:r>
          </a:p>
          <a:p>
            <a:pPr>
              <a:buClr>
                <a:srgbClr val="88332A"/>
              </a:buClr>
            </a:pPr>
            <a:r>
              <a:rPr lang="de-DE"/>
              <a:t>      </a:t>
            </a:r>
            <a:r>
              <a:rPr lang="de-DE">
                <a:sym typeface="Wingdings" panose="05000000000000000000" pitchFamily="2" charset="2"/>
              </a:rPr>
              <a:t> </a:t>
            </a:r>
            <a:r>
              <a:rPr lang="de-DE"/>
              <a:t>Hauptschulabschluss in Klasse 9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66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Schulprofil der Realschule Oberkirch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25860" y="1772816"/>
            <a:ext cx="10065568" cy="4572000"/>
          </a:xfrm>
        </p:spPr>
        <p:txBody>
          <a:bodyPr>
            <a:normAutofit/>
          </a:bodyPr>
          <a:lstStyle/>
          <a:p>
            <a:pPr>
              <a:buClr>
                <a:srgbClr val="88332A"/>
              </a:buClr>
            </a:pPr>
            <a:r>
              <a:rPr lang="de-DE"/>
              <a:t>Nachmittagsunterricht/ Offene Ganztagesschule</a:t>
            </a:r>
          </a:p>
          <a:p>
            <a:pPr>
              <a:buClr>
                <a:srgbClr val="88332A"/>
              </a:buClr>
            </a:pPr>
            <a:r>
              <a:rPr lang="de-DE"/>
              <a:t>Digitale Schule - Medienkonzept</a:t>
            </a:r>
          </a:p>
          <a:p>
            <a:pPr>
              <a:buClr>
                <a:srgbClr val="88332A"/>
              </a:buClr>
            </a:pPr>
            <a:r>
              <a:rPr lang="de-DE"/>
              <a:t>Theaterprofil</a:t>
            </a:r>
          </a:p>
          <a:p>
            <a:pPr>
              <a:buClr>
                <a:srgbClr val="88332A"/>
              </a:buClr>
            </a:pPr>
            <a:r>
              <a:rPr lang="de-DE"/>
              <a:t>Sportprofil</a:t>
            </a:r>
          </a:p>
          <a:p>
            <a:pPr>
              <a:buClr>
                <a:srgbClr val="88332A"/>
              </a:buClr>
            </a:pPr>
            <a:r>
              <a:rPr lang="de-DE"/>
              <a:t>Musikprofil</a:t>
            </a:r>
          </a:p>
          <a:p>
            <a:pPr>
              <a:buClr>
                <a:srgbClr val="88332A"/>
              </a:buClr>
            </a:pPr>
            <a:r>
              <a:rPr lang="de-DE"/>
              <a:t>Förderkonzept</a:t>
            </a:r>
          </a:p>
          <a:p>
            <a:pPr>
              <a:buClr>
                <a:srgbClr val="88332A"/>
              </a:buClr>
            </a:pPr>
            <a:r>
              <a:rPr lang="de-DE"/>
              <a:t>Soziales Lernen (Konfliktkultur, Mobbingprävention, …)</a:t>
            </a:r>
          </a:p>
          <a:p>
            <a:pPr marL="514350" indent="-514350">
              <a:buClr>
                <a:srgbClr val="88332A"/>
              </a:buClr>
              <a:buFont typeface="+mj-lt"/>
              <a:buAutoNum type="arabicPeriod"/>
            </a:pPr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611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Nachmittagsunterricht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25860" y="1772816"/>
            <a:ext cx="10065568" cy="3240360"/>
          </a:xfrm>
        </p:spPr>
        <p:txBody>
          <a:bodyPr>
            <a:normAutofit/>
          </a:bodyPr>
          <a:lstStyle/>
          <a:p>
            <a:pPr>
              <a:buClr>
                <a:srgbClr val="88332A"/>
              </a:buClr>
            </a:pPr>
            <a:r>
              <a:rPr lang="de-DE">
                <a:solidFill>
                  <a:srgbClr val="000000"/>
                </a:solidFill>
              </a:rPr>
              <a:t>Unterricht am Vormittag (90-Minuten-Blöcke)</a:t>
            </a:r>
          </a:p>
          <a:p>
            <a:pPr>
              <a:buClr>
                <a:srgbClr val="88332A"/>
              </a:buClr>
            </a:pPr>
            <a:r>
              <a:rPr lang="de-DE"/>
              <a:t>wenig Nachmittagsunterricht</a:t>
            </a:r>
          </a:p>
          <a:p>
            <a:pPr lvl="1">
              <a:buClr>
                <a:srgbClr val="88332A"/>
              </a:buClr>
            </a:pPr>
            <a:r>
              <a:rPr lang="de-DE"/>
              <a:t>Klasse 5, 6, 7 und 9 </a:t>
            </a:r>
          </a:p>
          <a:p>
            <a:pPr marL="451025" lvl="1" indent="0">
              <a:buClr>
                <a:srgbClr val="88332A"/>
              </a:buClr>
              <a:buNone/>
            </a:pPr>
            <a:r>
              <a:rPr lang="de-DE">
                <a:sym typeface="Wingdings" panose="05000000000000000000" pitchFamily="2" charset="2"/>
              </a:rPr>
              <a:t>        </a:t>
            </a:r>
            <a:r>
              <a:rPr lang="de-DE" b="1">
                <a:sym typeface="Wingdings" panose="05000000000000000000" pitchFamily="2" charset="2"/>
              </a:rPr>
              <a:t>31 Stunden pro Woche</a:t>
            </a:r>
            <a:endParaRPr lang="de-DE"/>
          </a:p>
          <a:p>
            <a:pPr lvl="1"/>
            <a:r>
              <a:rPr lang="de-DE"/>
              <a:t>Klasse 8 und 10 </a:t>
            </a:r>
          </a:p>
          <a:p>
            <a:pPr marL="451025" lvl="1" indent="0">
              <a:buNone/>
            </a:pPr>
            <a:r>
              <a:rPr lang="de-DE">
                <a:sym typeface="Wingdings" panose="05000000000000000000" pitchFamily="2" charset="2"/>
              </a:rPr>
              <a:t>        </a:t>
            </a:r>
            <a:r>
              <a:rPr lang="de-DE" b="1">
                <a:sym typeface="Wingdings" panose="05000000000000000000" pitchFamily="2" charset="2"/>
              </a:rPr>
              <a:t>32 Stunden pro Woche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317607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0E6ED66-1FD9-0A23-A1B7-F61E140A60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E154559-9D40-20A4-BCB4-6EFB115897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1" b="-1"/>
          <a:stretch/>
        </p:blipFill>
        <p:spPr>
          <a:xfrm>
            <a:off x="288389" y="1447800"/>
            <a:ext cx="11743439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40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0E6ED66-1FD9-0A23-A1B7-F61E140A60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BD8EFAE-6633-C97F-0C07-39B183EA2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44" y="1447799"/>
            <a:ext cx="11463817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0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Offene Ganztagesschule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25860" y="1772816"/>
            <a:ext cx="10065568" cy="3240360"/>
          </a:xfrm>
        </p:spPr>
        <p:txBody>
          <a:bodyPr>
            <a:normAutofit/>
          </a:bodyPr>
          <a:lstStyle/>
          <a:p>
            <a:pPr>
              <a:buClr>
                <a:srgbClr val="88332A"/>
              </a:buClr>
            </a:pPr>
            <a:r>
              <a:rPr lang="de-DE"/>
              <a:t>Ganztagesbetreuung für Klasse 5 - 7</a:t>
            </a:r>
          </a:p>
          <a:p>
            <a:pPr lvl="1">
              <a:buClr>
                <a:srgbClr val="88332A"/>
              </a:buClr>
            </a:pPr>
            <a:r>
              <a:rPr lang="de-DE"/>
              <a:t>13.00 bis 16.00 Uhr (Freitag bis 15.00 Uhr) </a:t>
            </a:r>
          </a:p>
          <a:p>
            <a:pPr>
              <a:buClr>
                <a:srgbClr val="88332A"/>
              </a:buClr>
            </a:pPr>
            <a:r>
              <a:rPr lang="de-DE"/>
              <a:t>Wahlweise:</a:t>
            </a:r>
          </a:p>
          <a:p>
            <a:pPr lvl="1">
              <a:buClr>
                <a:srgbClr val="88332A"/>
              </a:buClr>
            </a:pPr>
            <a:r>
              <a:rPr lang="de-DE"/>
              <a:t>Hausaufgabenbetreuung</a:t>
            </a:r>
          </a:p>
          <a:p>
            <a:pPr lvl="1">
              <a:buClr>
                <a:srgbClr val="88332A"/>
              </a:buClr>
            </a:pPr>
            <a:r>
              <a:rPr lang="de-DE"/>
              <a:t>Projektangebote wie Kreativ-AG, Werken, Musical-AG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4876892-A199-4CF7-88F0-FC5AF9A6D133}"/>
              </a:ext>
            </a:extLst>
          </p:cNvPr>
          <p:cNvSpPr txBox="1"/>
          <p:nvPr/>
        </p:nvSpPr>
        <p:spPr>
          <a:xfrm>
            <a:off x="8974732" y="1844824"/>
            <a:ext cx="2736304" cy="830997"/>
          </a:xfrm>
          <a:prstGeom prst="rect">
            <a:avLst/>
          </a:prstGeom>
          <a:solidFill>
            <a:srgbClr val="86C5B2"/>
          </a:solidFill>
        </p:spPr>
        <p:txBody>
          <a:bodyPr wrap="square" rtlCol="0">
            <a:spAutoFit/>
          </a:bodyPr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Info Frau Schilli Tel: 07802/82790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B5419DE-9F8E-CD69-FFFE-B127B3D9A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159" y="2951530"/>
            <a:ext cx="1190625" cy="178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68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RSO – eine digitale Schule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628800"/>
            <a:ext cx="10065568" cy="4572000"/>
          </a:xfrm>
        </p:spPr>
        <p:txBody>
          <a:bodyPr>
            <a:normAutofit/>
          </a:bodyPr>
          <a:lstStyle/>
          <a:p>
            <a:pPr>
              <a:buClr>
                <a:srgbClr val="88332A"/>
              </a:buClr>
            </a:pPr>
            <a:r>
              <a:rPr lang="de-DE" sz="2400"/>
              <a:t>Medienbildung von Klasse 5 bis 10</a:t>
            </a:r>
          </a:p>
          <a:p>
            <a:pPr lvl="1">
              <a:buClr>
                <a:srgbClr val="88332A"/>
              </a:buClr>
            </a:pPr>
            <a:r>
              <a:rPr lang="de-DE" sz="2000"/>
              <a:t>Tastaturschulung, Word – Excel – PP</a:t>
            </a:r>
          </a:p>
          <a:p>
            <a:pPr lvl="1">
              <a:buClr>
                <a:srgbClr val="88332A"/>
              </a:buClr>
            </a:pPr>
            <a:r>
              <a:rPr lang="de-DE" sz="2000"/>
              <a:t>Programmieren, Umgang mit KI, Filme gestalten und schneiden, Podcasts,…</a:t>
            </a:r>
          </a:p>
          <a:p>
            <a:pPr>
              <a:buClr>
                <a:srgbClr val="88332A"/>
              </a:buClr>
            </a:pPr>
            <a:r>
              <a:rPr lang="de-DE" sz="2400"/>
              <a:t>Multimedia-Klassenzimmer, mehrere Computerräume</a:t>
            </a:r>
          </a:p>
          <a:p>
            <a:pPr>
              <a:buClr>
                <a:srgbClr val="88332A"/>
              </a:buClr>
            </a:pPr>
            <a:r>
              <a:rPr lang="de-DE" sz="2400"/>
              <a:t>Weitere Endgeräte: iPads, </a:t>
            </a:r>
            <a:r>
              <a:rPr lang="de-DE" sz="2400" err="1"/>
              <a:t>Surfaces</a:t>
            </a:r>
            <a:r>
              <a:rPr lang="de-DE" sz="2400"/>
              <a:t>, Laptops,…</a:t>
            </a:r>
          </a:p>
          <a:p>
            <a:pPr>
              <a:buClr>
                <a:srgbClr val="88332A"/>
              </a:buClr>
            </a:pPr>
            <a:r>
              <a:rPr lang="de-DE" sz="2400"/>
              <a:t>Roboter-AG </a:t>
            </a:r>
          </a:p>
          <a:p>
            <a:pPr>
              <a:buClr>
                <a:srgbClr val="88332A"/>
              </a:buClr>
            </a:pPr>
            <a:r>
              <a:rPr lang="de-DE" sz="2400">
                <a:highlight>
                  <a:srgbClr val="FFFF00"/>
                </a:highlight>
              </a:rPr>
              <a:t>iPad-Klassen ab Klassenstufe 8</a:t>
            </a:r>
          </a:p>
          <a:p>
            <a:pPr>
              <a:buClr>
                <a:srgbClr val="88332A"/>
              </a:buClr>
            </a:pPr>
            <a:r>
              <a:rPr lang="de-DE" sz="2400">
                <a:highlight>
                  <a:srgbClr val="FFFF00"/>
                </a:highlight>
              </a:rPr>
              <a:t>und: digitale Begleitung der Jugendlichen</a:t>
            </a:r>
          </a:p>
          <a:p>
            <a:pPr marL="0" indent="0">
              <a:buClr>
                <a:srgbClr val="88332A"/>
              </a:buClr>
              <a:buNone/>
            </a:pPr>
            <a:endParaRPr lang="de-DE" sz="2400"/>
          </a:p>
        </p:txBody>
      </p:sp>
      <p:pic>
        <p:nvPicPr>
          <p:cNvPr id="6" name="Grafik 5" descr="Ein Bild, das Text, Person, orange enthält.&#10;&#10;Automatisch generierte Beschreibung">
            <a:extLst>
              <a:ext uri="{FF2B5EF4-FFF2-40B4-BE49-F238E27FC236}">
                <a16:creationId xmlns:a16="http://schemas.microsoft.com/office/drawing/2014/main" id="{89046558-BD4C-4A44-9672-07A766163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108" y="660578"/>
            <a:ext cx="2361664" cy="157444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010263C-F39C-CB6F-43AE-CE2FFED21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707" y="4141737"/>
            <a:ext cx="4279467" cy="217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1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RSO – eine digitale Schule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2771195"/>
            <a:ext cx="10065568" cy="4572000"/>
          </a:xfrm>
        </p:spPr>
        <p:txBody>
          <a:bodyPr>
            <a:normAutofit/>
          </a:bodyPr>
          <a:lstStyle/>
          <a:p>
            <a:pPr>
              <a:buClr>
                <a:srgbClr val="88332A"/>
              </a:buClr>
            </a:pPr>
            <a:r>
              <a:rPr lang="de-DE" sz="2400"/>
              <a:t>Umgang mit Medien und Digitalisierung</a:t>
            </a:r>
          </a:p>
          <a:p>
            <a:pPr>
              <a:buClr>
                <a:srgbClr val="88332A"/>
              </a:buClr>
            </a:pPr>
            <a:r>
              <a:rPr lang="de-DE" sz="2400"/>
              <a:t>Unterstützung von Eltern in Medienerziehung</a:t>
            </a:r>
          </a:p>
          <a:p>
            <a:pPr lvl="1">
              <a:buClr>
                <a:srgbClr val="88332A"/>
              </a:buClr>
              <a:buFont typeface="Arial" panose="020B0604020202020204" pitchFamily="34" charset="0"/>
              <a:buChar char="•"/>
            </a:pPr>
            <a:r>
              <a:rPr lang="de-DE" sz="2000"/>
              <a:t>Elternabende</a:t>
            </a:r>
          </a:p>
          <a:p>
            <a:pPr lvl="1">
              <a:buClr>
                <a:srgbClr val="88332A"/>
              </a:buClr>
              <a:buFont typeface="Arial" panose="020B0604020202020204" pitchFamily="34" charset="0"/>
              <a:buChar char="•"/>
            </a:pPr>
            <a:r>
              <a:rPr lang="de-DE" sz="2000"/>
              <a:t>Beratung</a:t>
            </a:r>
          </a:p>
          <a:p>
            <a:pPr lvl="1">
              <a:buClr>
                <a:srgbClr val="88332A"/>
              </a:buClr>
              <a:buFont typeface="Arial" panose="020B0604020202020204" pitchFamily="34" charset="0"/>
              <a:buChar char="•"/>
            </a:pPr>
            <a:r>
              <a:rPr lang="de-DE" sz="2000"/>
              <a:t>Externe Unterstützung: „Clemens hilft“</a:t>
            </a:r>
          </a:p>
          <a:p>
            <a:pPr marL="451025" lvl="1" indent="0">
              <a:buClr>
                <a:srgbClr val="88332A"/>
              </a:buClr>
              <a:buNone/>
            </a:pPr>
            <a:r>
              <a:rPr lang="de-DE" sz="2000"/>
              <a:t>	</a:t>
            </a:r>
            <a:r>
              <a:rPr lang="de-DE" sz="200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https://clemenshilft.de</a:t>
            </a:r>
            <a:endParaRPr lang="de-DE" sz="2000">
              <a:solidFill>
                <a:srgbClr val="002060"/>
              </a:solidFill>
            </a:endParaRPr>
          </a:p>
          <a:p>
            <a:pPr marL="451025" lvl="1" indent="0">
              <a:buClr>
                <a:srgbClr val="88332A"/>
              </a:buClr>
              <a:buNone/>
            </a:pPr>
            <a:endParaRPr lang="de-DE" sz="200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1F029CA-4B67-C7CB-AA47-3C3709B19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683" y="2109784"/>
            <a:ext cx="3692698" cy="244446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0AB883F-B057-6E54-C729-D8A616139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641" y="5324833"/>
            <a:ext cx="588645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2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332384"/>
          </a:xfrm>
        </p:spPr>
        <p:txBody>
          <a:bodyPr>
            <a:normAutofit/>
          </a:bodyPr>
          <a:lstStyle/>
          <a:p>
            <a:r>
              <a:rPr lang="de-DE" sz="4800"/>
              <a:t>Unser Leitbild: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2060848"/>
            <a:ext cx="10065568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800"/>
              <a:t>Sich wohl fühlen </a:t>
            </a:r>
            <a:r>
              <a:rPr lang="de-DE" sz="4800" u="sng"/>
              <a:t>und</a:t>
            </a:r>
            <a:r>
              <a:rPr lang="de-DE" sz="4800"/>
              <a:t> etwas leisten</a:t>
            </a:r>
          </a:p>
        </p:txBody>
      </p:sp>
      <p:pic>
        <p:nvPicPr>
          <p:cNvPr id="6" name="Grafik 5" descr="Ein Bild, das Person, Tisch enthält.&#10;&#10;Automatisch generierte Beschreibung">
            <a:extLst>
              <a:ext uri="{FF2B5EF4-FFF2-40B4-BE49-F238E27FC236}">
                <a16:creationId xmlns:a16="http://schemas.microsoft.com/office/drawing/2014/main" id="{4EB8D32D-06E5-40F1-847B-93F50076EC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3356991"/>
            <a:ext cx="3679361" cy="2452908"/>
          </a:xfrm>
          <a:prstGeom prst="rect">
            <a:avLst/>
          </a:prstGeom>
        </p:spPr>
      </p:pic>
      <p:pic>
        <p:nvPicPr>
          <p:cNvPr id="14" name="Grafik 13" descr="Ein Bild, das Decke, drinnen, Boden, Wand enthält.&#10;&#10;Automatisch generierte Beschreibung">
            <a:extLst>
              <a:ext uri="{FF2B5EF4-FFF2-40B4-BE49-F238E27FC236}">
                <a16:creationId xmlns:a16="http://schemas.microsoft.com/office/drawing/2014/main" id="{F7FD5667-3441-43A6-BBAE-790D7939D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3" y="3356991"/>
            <a:ext cx="3679363" cy="2452909"/>
          </a:xfrm>
          <a:prstGeom prst="rect">
            <a:avLst/>
          </a:prstGeom>
        </p:spPr>
      </p:pic>
      <p:pic>
        <p:nvPicPr>
          <p:cNvPr id="16" name="Grafik 15" descr="Ein Bild, das Boden, draußen, Person, Gebäude enthält.&#10;&#10;Automatisch generierte Beschreibung">
            <a:extLst>
              <a:ext uri="{FF2B5EF4-FFF2-40B4-BE49-F238E27FC236}">
                <a16:creationId xmlns:a16="http://schemas.microsoft.com/office/drawing/2014/main" id="{A08D4CE7-2581-463A-BCB3-8163F18B09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04" y="3356991"/>
            <a:ext cx="3679364" cy="245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/>
              <a:t>Die App „Schulmanager“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25352" y="1916832"/>
            <a:ext cx="10065568" cy="4572000"/>
          </a:xfrm>
        </p:spPr>
        <p:txBody>
          <a:bodyPr>
            <a:normAutofit/>
          </a:bodyPr>
          <a:lstStyle/>
          <a:p>
            <a:pPr>
              <a:buClr>
                <a:srgbClr val="88332A"/>
              </a:buClr>
            </a:pPr>
            <a:endParaRPr lang="de-DE" sz="2400"/>
          </a:p>
          <a:p>
            <a:pPr>
              <a:buClr>
                <a:srgbClr val="88332A"/>
              </a:buClr>
            </a:pPr>
            <a:endParaRPr lang="de-DE" sz="2400"/>
          </a:p>
          <a:p>
            <a:pPr>
              <a:buClr>
                <a:srgbClr val="88332A"/>
              </a:buClr>
            </a:pPr>
            <a:endParaRPr lang="de-DE" sz="2400"/>
          </a:p>
          <a:p>
            <a:pPr>
              <a:buClr>
                <a:srgbClr val="88332A"/>
              </a:buClr>
            </a:pPr>
            <a:endParaRPr lang="de-DE" sz="2400"/>
          </a:p>
          <a:p>
            <a:pPr>
              <a:buClr>
                <a:srgbClr val="88332A"/>
              </a:buClr>
            </a:pPr>
            <a:endParaRPr lang="de-DE" sz="2400"/>
          </a:p>
          <a:p>
            <a:pPr>
              <a:buClr>
                <a:srgbClr val="88332A"/>
              </a:buClr>
            </a:pPr>
            <a:r>
              <a:rPr lang="de-DE" sz="2400"/>
              <a:t>Weiterhin </a:t>
            </a:r>
            <a:r>
              <a:rPr lang="de-DE" sz="2400" b="1" u="sng"/>
              <a:t>telefonisch</a:t>
            </a:r>
            <a:r>
              <a:rPr lang="de-DE" sz="2400"/>
              <a:t> und </a:t>
            </a:r>
            <a:r>
              <a:rPr lang="de-DE" sz="2400" b="1" u="sng"/>
              <a:t>persönlich</a:t>
            </a:r>
            <a:r>
              <a:rPr lang="de-DE" sz="2400"/>
              <a:t> für Sie da!</a:t>
            </a:r>
          </a:p>
          <a:p>
            <a:pPr>
              <a:buClr>
                <a:srgbClr val="88332A"/>
              </a:buClr>
            </a:pPr>
            <a:endParaRPr lang="de-DE" sz="2400"/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90E0D2A8-ABB2-6EAD-F567-D035FC38C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758" y="2023607"/>
            <a:ext cx="4517842" cy="215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6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8ECDD4-1C31-5A5D-90E5-54F60DF0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2" y="-76200"/>
            <a:ext cx="9751060" cy="762000"/>
          </a:xfrm>
        </p:spPr>
        <p:txBody>
          <a:bodyPr/>
          <a:lstStyle/>
          <a:p>
            <a:pPr algn="ctr"/>
            <a:r>
              <a:rPr lang="de-DE" b="1" u="sng"/>
              <a:t>Individueller Stunden- und Vertretungsplan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5EA78DC-7388-D880-81AA-B689FCB99D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C698ABB-C4E2-FCDB-962C-7997C212B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188" y="937692"/>
            <a:ext cx="8875316" cy="57572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8012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3E672C-2EF0-D80C-03F9-C9538EED3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526" y="2399984"/>
            <a:ext cx="4877101" cy="1295400"/>
          </a:xfrm>
        </p:spPr>
        <p:txBody>
          <a:bodyPr/>
          <a:lstStyle/>
          <a:p>
            <a:r>
              <a:rPr lang="de-DE" b="1" u="sng"/>
              <a:t>Individuelle Berichte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D8A86ED-412B-36E7-3135-0F3F3DA1F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67" y="2399984"/>
            <a:ext cx="6912619" cy="43056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17738C5-1F6C-3CA6-28A0-2C68A8F6B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187" y="203562"/>
            <a:ext cx="8915400" cy="18764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89F2439-12E3-FF5F-A59B-5BA912503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5838" y="4015381"/>
            <a:ext cx="380047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26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AEF31-8858-AB41-D25E-B6D50ADC0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670" y="58623"/>
            <a:ext cx="9751060" cy="1295400"/>
          </a:xfrm>
        </p:spPr>
        <p:txBody>
          <a:bodyPr/>
          <a:lstStyle/>
          <a:p>
            <a:r>
              <a:rPr lang="de-DE" b="1" u="sng"/>
              <a:t>Einfache Kommunikation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7F5BCB9-13DD-4CBF-4C50-4D18BFED5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t="22083" b="6378"/>
          <a:stretch/>
        </p:blipFill>
        <p:spPr bwMode="auto">
          <a:xfrm>
            <a:off x="6172200" y="4289166"/>
            <a:ext cx="5870574" cy="2349759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89B3158-4746-F718-925D-44643B240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1" y="1657350"/>
            <a:ext cx="5613226" cy="4572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2BFCDEE-52A5-AC4E-BC56-534F69857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374" y="152400"/>
            <a:ext cx="4543425" cy="3733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421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Unser Sportprofil</a:t>
            </a:r>
          </a:p>
        </p:txBody>
      </p:sp>
      <p:pic>
        <p:nvPicPr>
          <p:cNvPr id="4" name="Inhaltsplatzhalter 3" descr="Ein Bild, das Person, Kind, Junge, jung enthält.&#10;&#10;Automatisch generierte Beschreibung">
            <a:extLst>
              <a:ext uri="{FF2B5EF4-FFF2-40B4-BE49-F238E27FC236}">
                <a16:creationId xmlns:a16="http://schemas.microsoft.com/office/drawing/2014/main" id="{CCB56638-298D-43D1-9969-4D4FDC8590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2060848"/>
            <a:ext cx="4875212" cy="3250141"/>
          </a:xfrm>
        </p:spPr>
      </p:pic>
      <p:pic>
        <p:nvPicPr>
          <p:cNvPr id="7" name="Grafik 6" descr="Ein Bild, das Fahrrad, draußen, Himmel, Person enthält.&#10;&#10;Automatisch generierte Beschreibung">
            <a:extLst>
              <a:ext uri="{FF2B5EF4-FFF2-40B4-BE49-F238E27FC236}">
                <a16:creationId xmlns:a16="http://schemas.microsoft.com/office/drawing/2014/main" id="{456F824E-51BC-41D6-868F-6CE8FBA45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2060848"/>
            <a:ext cx="4875212" cy="325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83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Sportprofil Mountain-Bike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F79F1C7-9295-4031-9522-46F85B31E050}"/>
              </a:ext>
            </a:extLst>
          </p:cNvPr>
          <p:cNvSpPr txBox="1"/>
          <p:nvPr/>
        </p:nvSpPr>
        <p:spPr>
          <a:xfrm>
            <a:off x="1141412" y="1498550"/>
            <a:ext cx="6753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32 schuleigene Mountain-Bikes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>
                <a:latin typeface="Arial" panose="020B0604020202020204" pitchFamily="34" charset="0"/>
                <a:cs typeface="Arial" panose="020B0604020202020204" pitchFamily="34" charset="0"/>
              </a:rPr>
              <a:t>Radfahren als Sportunterricht in Klasse 5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Mountain-Bike-AG in Klasse 6 bis 10</a:t>
            </a:r>
          </a:p>
          <a:p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Grafik 6" descr="Ein Bild, das Fahrrad, Gestell, Fahrradständer enthält.&#10;&#10;Automatisch generierte Beschreibung">
            <a:extLst>
              <a:ext uri="{FF2B5EF4-FFF2-40B4-BE49-F238E27FC236}">
                <a16:creationId xmlns:a16="http://schemas.microsoft.com/office/drawing/2014/main" id="{F5E66A29-525B-4FEE-95D2-4BDAB0B0BE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3966143"/>
            <a:ext cx="3631332" cy="2420888"/>
          </a:xfrm>
          <a:prstGeom prst="rect">
            <a:avLst/>
          </a:prstGeom>
        </p:spPr>
      </p:pic>
      <p:pic>
        <p:nvPicPr>
          <p:cNvPr id="9" name="Grafik 8" descr="Ein Bild, das Baum, draußen, geparkt, Fahrrad enthält.&#10;&#10;Automatisch generierte Beschreibung">
            <a:extLst>
              <a:ext uri="{FF2B5EF4-FFF2-40B4-BE49-F238E27FC236}">
                <a16:creationId xmlns:a16="http://schemas.microsoft.com/office/drawing/2014/main" id="{8DD60DF5-0CD1-4CB4-BDAD-36B79B84A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722" y="2852936"/>
            <a:ext cx="3631331" cy="2420887"/>
          </a:xfrm>
          <a:prstGeom prst="rect">
            <a:avLst/>
          </a:prstGeom>
        </p:spPr>
      </p:pic>
      <p:pic>
        <p:nvPicPr>
          <p:cNvPr id="11" name="Grafik 10" descr="Ein Bild, das draußen, Fahrrad, fahrend, Straße enthält.&#10;&#10;Automatisch generierte Beschreibung">
            <a:extLst>
              <a:ext uri="{FF2B5EF4-FFF2-40B4-BE49-F238E27FC236}">
                <a16:creationId xmlns:a16="http://schemas.microsoft.com/office/drawing/2014/main" id="{B3994221-7CE6-4EEF-A8A6-638E4DAB53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280" y="3420891"/>
            <a:ext cx="3631332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3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Unser Sportprofil</a:t>
            </a:r>
          </a:p>
        </p:txBody>
      </p:sp>
      <p:pic>
        <p:nvPicPr>
          <p:cNvPr id="8" name="Inhaltsplatzhalter 7" descr="Ein Bild, das Person, Kleidung, Fahrradreifen, Rad enthält.&#10;&#10;Automatisch generierte Beschreibung">
            <a:extLst>
              <a:ext uri="{FF2B5EF4-FFF2-40B4-BE49-F238E27FC236}">
                <a16:creationId xmlns:a16="http://schemas.microsoft.com/office/drawing/2014/main" id="{BDE5A3AE-D8F0-621B-7B74-C8D805463D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167" y="1528795"/>
            <a:ext cx="6410575" cy="457200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791" y="1818083"/>
            <a:ext cx="1475662" cy="14538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E695BE8-F33B-4CCF-82E5-5CDADCC91E1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26" y="2248517"/>
            <a:ext cx="1584176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41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Unser Sportprofil</a:t>
            </a:r>
          </a:p>
        </p:txBody>
      </p:sp>
      <p:pic>
        <p:nvPicPr>
          <p:cNvPr id="8" name="Inhaltsplatzhalter 7" descr="Ein Bild, das Person, Kleidung, Fahrradreifen, Rad enthält.&#10;&#10;Automatisch generierte Beschreibung">
            <a:extLst>
              <a:ext uri="{FF2B5EF4-FFF2-40B4-BE49-F238E27FC236}">
                <a16:creationId xmlns:a16="http://schemas.microsoft.com/office/drawing/2014/main" id="{BDE5A3AE-D8F0-621B-7B74-C8D805463D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167" y="1528795"/>
            <a:ext cx="6410575" cy="457200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791" y="1818083"/>
            <a:ext cx="1475662" cy="14538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E695BE8-F33B-4CCF-82E5-5CDADCC91E1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26" y="2248517"/>
            <a:ext cx="1584176" cy="100811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857E011-293A-0EC4-0018-FC42C4EF42B8}"/>
              </a:ext>
            </a:extLst>
          </p:cNvPr>
          <p:cNvSpPr txBox="1"/>
          <p:nvPr/>
        </p:nvSpPr>
        <p:spPr>
          <a:xfrm>
            <a:off x="774716" y="4405421"/>
            <a:ext cx="10639392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2800" b="1">
                <a:latin typeface="Arial" panose="020B0604020202020204" pitchFamily="34" charset="0"/>
                <a:cs typeface="Arial" panose="020B0604020202020204" pitchFamily="34" charset="0"/>
              </a:rPr>
              <a:t>Deutschlands fahrradfreundlichste Schule 2018 und 2023</a:t>
            </a:r>
          </a:p>
        </p:txBody>
      </p:sp>
    </p:spTree>
    <p:extLst>
      <p:ext uri="{BB962C8B-B14F-4D97-AF65-F5344CB8AC3E}">
        <p14:creationId xmlns:p14="http://schemas.microsoft.com/office/powerpoint/2010/main" val="30928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Sportprofil Klettern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F79F1C7-9295-4031-9522-46F85B31E050}"/>
              </a:ext>
            </a:extLst>
          </p:cNvPr>
          <p:cNvSpPr txBox="1"/>
          <p:nvPr/>
        </p:nvSpPr>
        <p:spPr>
          <a:xfrm>
            <a:off x="1141412" y="1498550"/>
            <a:ext cx="6753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Eigene Kletterwand in der Sporthalle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Klettern im Sportunterricht in Klasse 6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Kletter-AG in Klasse 7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Eine Woche Klettern in den </a:t>
            </a:r>
            <a:r>
              <a:rPr lang="de-DE" err="1">
                <a:latin typeface="Arial" panose="020B0604020202020204" pitchFamily="34" charset="0"/>
                <a:cs typeface="Arial" panose="020B0604020202020204" pitchFamily="34" charset="0"/>
              </a:rPr>
              <a:t>Lechtaler</a:t>
            </a: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 Alpen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524C71C-6856-406C-8431-BB45FD8E1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96" y="4175234"/>
            <a:ext cx="3631331" cy="242088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D58158F-C014-4221-A1C6-6BBB91413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652" y="2847623"/>
            <a:ext cx="3631332" cy="2420887"/>
          </a:xfrm>
          <a:prstGeom prst="rect">
            <a:avLst/>
          </a:prstGeom>
        </p:spPr>
      </p:pic>
      <p:pic>
        <p:nvPicPr>
          <p:cNvPr id="8" name="Grafik 7" descr="Ein Bild, das Himmel, draußen, Berg, Person enthält.&#10;&#10;Automatisch generierte Beschreibung">
            <a:extLst>
              <a:ext uri="{FF2B5EF4-FFF2-40B4-BE49-F238E27FC236}">
                <a16:creationId xmlns:a16="http://schemas.microsoft.com/office/drawing/2014/main" id="{B4610691-54AF-476A-B685-044148E1CE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18" y="3717032"/>
            <a:ext cx="3203848" cy="24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55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Unser Theaterprofil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1628" y="1628800"/>
            <a:ext cx="10065568" cy="4572000"/>
          </a:xfrm>
        </p:spPr>
        <p:txBody>
          <a:bodyPr>
            <a:normAutofit/>
          </a:bodyPr>
          <a:lstStyle/>
          <a:p>
            <a:pPr>
              <a:buClr>
                <a:srgbClr val="88332A"/>
              </a:buClr>
            </a:pPr>
            <a:r>
              <a:rPr lang="de-DE"/>
              <a:t>Theater-AG für Klasse 6 – 10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AC41AE-204E-FDBB-57D7-8A873C589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3343275"/>
            <a:ext cx="3592512" cy="267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9E1110C-EC11-4A4C-21C1-C26944228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89" y="2336273"/>
            <a:ext cx="5826683" cy="40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322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Starke Realschule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916832"/>
            <a:ext cx="10065568" cy="3779912"/>
          </a:xfrm>
        </p:spPr>
        <p:txBody>
          <a:bodyPr/>
          <a:lstStyle/>
          <a:p>
            <a:pPr marL="0" indent="0">
              <a:buClr>
                <a:srgbClr val="88332A"/>
              </a:buClr>
              <a:buNone/>
            </a:pPr>
            <a:r>
              <a:rPr lang="de-DE" sz="6000"/>
              <a:t>Klassen statt Lerngruppen</a:t>
            </a:r>
          </a:p>
          <a:p>
            <a:pPr marL="0" indent="0">
              <a:buNone/>
            </a:pPr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B6EF8FB-68F9-448F-A8D2-AD21583F7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118" y="3140968"/>
            <a:ext cx="4782588" cy="31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2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Unser Theaterprofil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1628" y="1628800"/>
            <a:ext cx="10065568" cy="4572000"/>
          </a:xfrm>
        </p:spPr>
        <p:txBody>
          <a:bodyPr>
            <a:normAutofit/>
          </a:bodyPr>
          <a:lstStyle/>
          <a:p>
            <a:pPr>
              <a:buClr>
                <a:srgbClr val="88332A"/>
              </a:buClr>
            </a:pPr>
            <a:r>
              <a:rPr lang="de-DE"/>
              <a:t>Junge Bühne</a:t>
            </a:r>
          </a:p>
        </p:txBody>
      </p:sp>
      <p:pic>
        <p:nvPicPr>
          <p:cNvPr id="6" name="Grafik 5" descr="Ein Bild, das Text, Weihnachten, Weihnachtsbaum, Heiligabend enthält.&#10;&#10;Automatisch generierte Beschreibung">
            <a:extLst>
              <a:ext uri="{FF2B5EF4-FFF2-40B4-BE49-F238E27FC236}">
                <a16:creationId xmlns:a16="http://schemas.microsoft.com/office/drawing/2014/main" id="{9E970188-FBE9-EDDB-F877-016F42A00B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626" y="2497727"/>
            <a:ext cx="2005911" cy="283414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989483D-2A78-5BDE-D1C9-4C053FCBB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020" y="868927"/>
            <a:ext cx="3842158" cy="533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40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Unser Musikprofil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25860" y="1772816"/>
            <a:ext cx="10065568" cy="4572000"/>
          </a:xfrm>
        </p:spPr>
        <p:txBody>
          <a:bodyPr>
            <a:normAutofit/>
          </a:bodyPr>
          <a:lstStyle/>
          <a:p>
            <a:pPr>
              <a:buClr>
                <a:srgbClr val="88332A"/>
              </a:buClr>
            </a:pPr>
            <a:r>
              <a:rPr lang="de-DE"/>
              <a:t>Rock-Band</a:t>
            </a:r>
          </a:p>
          <a:p>
            <a:pPr>
              <a:buClr>
                <a:srgbClr val="88332A"/>
              </a:buClr>
            </a:pPr>
            <a:r>
              <a:rPr lang="de-DE"/>
              <a:t>Sing-Klassen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D3E6ED3-0523-B9FF-D696-822CF6FB8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8" y="3172691"/>
            <a:ext cx="4396509" cy="329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4ACA6286-CCB1-F619-0711-59995063D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721" y="983672"/>
            <a:ext cx="4396509" cy="329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27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Förderkonzept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97868" y="1772816"/>
            <a:ext cx="10065568" cy="4572000"/>
          </a:xfrm>
        </p:spPr>
        <p:txBody>
          <a:bodyPr>
            <a:normAutofit/>
          </a:bodyPr>
          <a:lstStyle/>
          <a:p>
            <a:pPr>
              <a:buClr>
                <a:srgbClr val="88332A"/>
              </a:buClr>
            </a:pPr>
            <a:r>
              <a:rPr lang="de-DE" sz="2400"/>
              <a:t>Coaching durch den Klassenlehrer (Klasse 5 – 8)</a:t>
            </a:r>
          </a:p>
          <a:p>
            <a:pPr>
              <a:buClr>
                <a:srgbClr val="88332A"/>
              </a:buClr>
            </a:pPr>
            <a:r>
              <a:rPr lang="de-DE" sz="2400"/>
              <a:t>SOMIT - Klassenlehrerstunde</a:t>
            </a:r>
          </a:p>
          <a:p>
            <a:pPr>
              <a:buClr>
                <a:srgbClr val="88332A"/>
              </a:buClr>
            </a:pPr>
            <a:r>
              <a:rPr lang="de-DE" sz="2400"/>
              <a:t>Selbstorganisiertes Lernen (SOL)</a:t>
            </a:r>
          </a:p>
          <a:p>
            <a:pPr>
              <a:buClr>
                <a:srgbClr val="88332A"/>
              </a:buClr>
            </a:pPr>
            <a:r>
              <a:rPr lang="de-DE" sz="2400"/>
              <a:t>LRS-Förderung Klasse 5 und 6</a:t>
            </a:r>
          </a:p>
          <a:p>
            <a:pPr>
              <a:buClr>
                <a:srgbClr val="88332A"/>
              </a:buClr>
            </a:pPr>
            <a:r>
              <a:rPr lang="de-DE" sz="2400"/>
              <a:t>Förderstunden in Kernfächern</a:t>
            </a:r>
          </a:p>
          <a:p>
            <a:pPr>
              <a:buClr>
                <a:srgbClr val="88332A"/>
              </a:buClr>
            </a:pPr>
            <a:r>
              <a:rPr lang="de-DE" sz="2400"/>
              <a:t>Förderung durch das Rückenwindprogramm</a:t>
            </a:r>
          </a:p>
        </p:txBody>
      </p:sp>
      <p:pic>
        <p:nvPicPr>
          <p:cNvPr id="5" name="Grafik 4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4600D38F-8404-4B6A-B55F-94F4F1B958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12"/>
          <a:stretch/>
        </p:blipFill>
        <p:spPr>
          <a:xfrm>
            <a:off x="7750596" y="2492896"/>
            <a:ext cx="449267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Unsere Unterstützungssysteme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69875" y="1628800"/>
            <a:ext cx="10741149" cy="4572000"/>
          </a:xfrm>
        </p:spPr>
        <p:txBody>
          <a:bodyPr vert="horz" lIns="121899" tIns="60949" rIns="121899" bIns="60949" rtlCol="0" anchor="t">
            <a:normAutofit fontScale="92500" lnSpcReduction="10000"/>
          </a:bodyPr>
          <a:lstStyle/>
          <a:p>
            <a:pPr marL="304165" indent="-304165">
              <a:buClr>
                <a:srgbClr val="88332A"/>
              </a:buClr>
            </a:pPr>
            <a:r>
              <a:rPr lang="de-DE" sz="2400">
                <a:latin typeface="Arial"/>
                <a:cs typeface="Arial"/>
              </a:rPr>
              <a:t>Klassenlehrerunterricht in der Anfangswoche</a:t>
            </a:r>
            <a:endParaRPr lang="en-US">
              <a:latin typeface="Arial"/>
              <a:cs typeface="Arial"/>
            </a:endParaRPr>
          </a:p>
          <a:p>
            <a:pPr marL="304165" indent="-304165">
              <a:buClr>
                <a:srgbClr val="88332A"/>
              </a:buClr>
            </a:pPr>
            <a:r>
              <a:rPr lang="de-DE" sz="2400">
                <a:latin typeface="Arial"/>
                <a:cs typeface="Arial"/>
              </a:rPr>
              <a:t>Coaching durch den Klassenlehrer (Klasse 5 – 8)</a:t>
            </a:r>
          </a:p>
          <a:p>
            <a:pPr marL="304165" indent="-304165">
              <a:buClr>
                <a:srgbClr val="88332A"/>
              </a:buClr>
            </a:pPr>
            <a:r>
              <a:rPr lang="de-DE" sz="2400">
                <a:latin typeface="Arial"/>
                <a:cs typeface="Arial"/>
              </a:rPr>
              <a:t>Schulsozialarbeiterinnen (Chiara Vollmer, </a:t>
            </a:r>
            <a:r>
              <a:rPr lang="de-DE" sz="2400">
                <a:highlight>
                  <a:srgbClr val="FFFF00"/>
                </a:highlight>
                <a:latin typeface="Arial"/>
                <a:cs typeface="Arial"/>
              </a:rPr>
              <a:t>Julia Welle</a:t>
            </a:r>
            <a:r>
              <a:rPr lang="de-DE" sz="2400">
                <a:latin typeface="Arial"/>
                <a:cs typeface="Arial"/>
              </a:rPr>
              <a:t>)</a:t>
            </a:r>
          </a:p>
          <a:p>
            <a:pPr marL="304165" indent="-304165">
              <a:buClr>
                <a:srgbClr val="88332A"/>
              </a:buClr>
            </a:pPr>
            <a:r>
              <a:rPr lang="de-DE" sz="2400">
                <a:latin typeface="Arial"/>
                <a:cs typeface="Arial"/>
              </a:rPr>
              <a:t>Sozialtraining</a:t>
            </a:r>
          </a:p>
          <a:p>
            <a:pPr marL="304165" indent="-304165">
              <a:buClr>
                <a:srgbClr val="88332A"/>
              </a:buClr>
            </a:pPr>
            <a:r>
              <a:rPr lang="de-DE" sz="2400">
                <a:latin typeface="Arial"/>
                <a:cs typeface="Arial"/>
              </a:rPr>
              <a:t>Anti-Mobbing-Woche in Klasse 7</a:t>
            </a:r>
          </a:p>
          <a:p>
            <a:pPr marL="304165" indent="-304165">
              <a:buClr>
                <a:srgbClr val="88332A"/>
              </a:buClr>
            </a:pPr>
            <a:r>
              <a:rPr lang="de-DE" sz="2400">
                <a:latin typeface="Arial"/>
                <a:cs typeface="Arial"/>
              </a:rPr>
              <a:t>Präventionsangebote mit der Polizei: </a:t>
            </a:r>
            <a:r>
              <a:rPr lang="de-DE" sz="2400" err="1">
                <a:latin typeface="Arial"/>
                <a:cs typeface="Arial"/>
              </a:rPr>
              <a:t>Radhelm</a:t>
            </a:r>
            <a:r>
              <a:rPr lang="de-DE" sz="2400">
                <a:latin typeface="Arial"/>
                <a:cs typeface="Arial"/>
              </a:rPr>
              <a:t>/ Medien/ Drogen/ Gewalt</a:t>
            </a:r>
          </a:p>
          <a:p>
            <a:pPr marL="304165" indent="-304165">
              <a:buClr>
                <a:srgbClr val="88332A"/>
              </a:buClr>
            </a:pPr>
            <a:r>
              <a:rPr lang="de-DE" sz="2400">
                <a:latin typeface="Arial"/>
                <a:cs typeface="Arial"/>
              </a:rPr>
              <a:t>Mediation – Schüler/ Lehrer</a:t>
            </a:r>
          </a:p>
          <a:p>
            <a:pPr marL="304165" indent="-304165">
              <a:buClr>
                <a:srgbClr val="88332A"/>
              </a:buClr>
            </a:pPr>
            <a:r>
              <a:rPr lang="de-DE" sz="2400">
                <a:latin typeface="Arial"/>
                <a:cs typeface="Arial"/>
              </a:rPr>
              <a:t>Schulsanitäter – Der Dienst am Nächsten</a:t>
            </a:r>
          </a:p>
          <a:p>
            <a:pPr marL="304165" indent="-304165">
              <a:buClr>
                <a:srgbClr val="88332A"/>
              </a:buClr>
            </a:pPr>
            <a:r>
              <a:rPr lang="de-DE" sz="2400">
                <a:latin typeface="Arial"/>
                <a:cs typeface="Arial"/>
              </a:rPr>
              <a:t>Berufsorientierung</a:t>
            </a:r>
          </a:p>
        </p:txBody>
      </p:sp>
    </p:spTree>
    <p:extLst>
      <p:ext uri="{BB962C8B-B14F-4D97-AF65-F5344CB8AC3E}">
        <p14:creationId xmlns:p14="http://schemas.microsoft.com/office/powerpoint/2010/main" val="3019908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85B468-F3E7-47D0-A0BE-3F11C6A03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Unsere Mensa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BA53EA1-234F-2D07-1891-DD69E3001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412" y="1709762"/>
            <a:ext cx="8988858" cy="390587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AF54341-EBCD-9F55-7C81-B213C9F39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233" y="4516580"/>
            <a:ext cx="3859868" cy="192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1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85B468-F3E7-47D0-A0BE-3F11C6A03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2" y="-123824"/>
            <a:ext cx="9751060" cy="1295400"/>
          </a:xfrm>
        </p:spPr>
        <p:txBody>
          <a:bodyPr/>
          <a:lstStyle/>
          <a:p>
            <a:r>
              <a:rPr lang="de-DE"/>
              <a:t>Unsere Mensa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775514-F251-85EF-9E25-400C12468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86" y="1462394"/>
            <a:ext cx="2611582" cy="534383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9B9B39D-39AD-4B27-08BB-FA2B3FA2E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234" y="1462394"/>
            <a:ext cx="2711268" cy="53438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15F29A9-5BFE-52B7-3116-F3E232172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268" y="1462395"/>
            <a:ext cx="2655005" cy="53438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F48D625-E1B9-6AC6-16F6-FD77D4F6B59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694"/>
          <a:stretch/>
        </p:blipFill>
        <p:spPr>
          <a:xfrm>
            <a:off x="8823039" y="1462395"/>
            <a:ext cx="2450935" cy="534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46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anchor="b">
            <a:normAutofit/>
          </a:bodyPr>
          <a:lstStyle/>
          <a:p>
            <a:r>
              <a:rPr lang="de-DE"/>
              <a:t>Unser Pausenhof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4875530" cy="4572000"/>
          </a:xfrm>
        </p:spPr>
        <p:txBody>
          <a:bodyPr>
            <a:normAutofit/>
          </a:bodyPr>
          <a:lstStyle/>
          <a:p>
            <a:pPr>
              <a:buClr>
                <a:srgbClr val="88332A"/>
              </a:buClr>
            </a:pPr>
            <a:r>
              <a:rPr lang="de-DE"/>
              <a:t>Multisportfeld</a:t>
            </a:r>
          </a:p>
          <a:p>
            <a:pPr>
              <a:buClr>
                <a:srgbClr val="88332A"/>
              </a:buClr>
            </a:pPr>
            <a:r>
              <a:rPr lang="de-DE"/>
              <a:t>Klettergerüst</a:t>
            </a:r>
          </a:p>
          <a:p>
            <a:pPr>
              <a:buClr>
                <a:srgbClr val="88332A"/>
              </a:buClr>
            </a:pPr>
            <a:r>
              <a:rPr lang="de-DE"/>
              <a:t>Tischtennisplatte</a:t>
            </a:r>
          </a:p>
          <a:p>
            <a:pPr>
              <a:buClr>
                <a:srgbClr val="88332A"/>
              </a:buClr>
            </a:pPr>
            <a:r>
              <a:rPr lang="de-DE"/>
              <a:t>Basketballkorb</a:t>
            </a:r>
          </a:p>
          <a:p>
            <a:pPr>
              <a:buClr>
                <a:srgbClr val="88332A"/>
              </a:buClr>
            </a:pPr>
            <a:r>
              <a:rPr lang="de-DE"/>
              <a:t>Spielegarage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920642-A6A3-4F53-9908-CAACDCBF36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21" r="11999" b="2"/>
          <a:stretch/>
        </p:blipFill>
        <p:spPr>
          <a:xfrm>
            <a:off x="6094412" y="1600200"/>
            <a:ext cx="487553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641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01924" y="116632"/>
            <a:ext cx="9751060" cy="1295400"/>
          </a:xfrm>
        </p:spPr>
        <p:txBody>
          <a:bodyPr/>
          <a:lstStyle/>
          <a:p>
            <a:r>
              <a:rPr lang="de-DE" b="1"/>
              <a:t>Handy und Schule</a:t>
            </a:r>
            <a:endParaRPr lang="de-DE" b="1">
              <a:latin typeface="Calibri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11633" y="1916832"/>
            <a:ext cx="10065568" cy="4572000"/>
          </a:xfrm>
        </p:spPr>
        <p:txBody>
          <a:bodyPr>
            <a:normAutofit/>
          </a:bodyPr>
          <a:lstStyle/>
          <a:p>
            <a:r>
              <a:rPr lang="de-DE"/>
              <a:t>Für die Realschule Oberkirch braucht ihr Kind </a:t>
            </a:r>
            <a:r>
              <a:rPr lang="de-DE" b="1"/>
              <a:t>kein Handy</a:t>
            </a: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6861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01924" y="116632"/>
            <a:ext cx="9751060" cy="1295400"/>
          </a:xfrm>
        </p:spPr>
        <p:txBody>
          <a:bodyPr/>
          <a:lstStyle/>
          <a:p>
            <a:r>
              <a:rPr lang="de-DE" b="1"/>
              <a:t>Handy und Schule</a:t>
            </a:r>
            <a:endParaRPr lang="de-DE" b="1">
              <a:latin typeface="Calibri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11633" y="1916832"/>
            <a:ext cx="10065568" cy="4572000"/>
          </a:xfrm>
        </p:spPr>
        <p:txBody>
          <a:bodyPr vert="horz" lIns="121899" tIns="60949" rIns="121899" bIns="60949" rtlCol="0" anchor="t">
            <a:normAutofit/>
          </a:bodyPr>
          <a:lstStyle/>
          <a:p>
            <a:r>
              <a:rPr lang="de-DE"/>
              <a:t>Wir lassen Sie nicht allein:</a:t>
            </a:r>
          </a:p>
          <a:p>
            <a:pPr marL="0" indent="0">
              <a:buNone/>
            </a:pPr>
            <a:endParaRPr lang="de-DE"/>
          </a:p>
          <a:p>
            <a:pPr lvl="1"/>
            <a:r>
              <a:rPr lang="de-DE" sz="2800"/>
              <a:t>Medienbildung/ -prävention</a:t>
            </a:r>
          </a:p>
          <a:p>
            <a:pPr marL="451025" lvl="1" indent="0">
              <a:buNone/>
            </a:pPr>
            <a:endParaRPr lang="de-DE" sz="2800"/>
          </a:p>
          <a:p>
            <a:pPr lvl="1"/>
            <a:r>
              <a:rPr lang="de-DE" sz="2800"/>
              <a:t>https://clemenshilft.de/digitalerelternabend</a:t>
            </a:r>
          </a:p>
          <a:p>
            <a:pPr marL="304165" indent="-304165"/>
            <a:endParaRPr lang="de-DE"/>
          </a:p>
          <a:p>
            <a:pPr marL="304165" indent="-304165"/>
            <a:endParaRPr lang="de-DE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0521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46506" y="621432"/>
            <a:ext cx="9751060" cy="129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/>
              <a:t>Info-Elternabend für </a:t>
            </a:r>
            <a:br>
              <a:rPr lang="de-DE" b="1"/>
            </a:br>
            <a:r>
              <a:rPr lang="de-DE" b="1"/>
              <a:t>die neuen fünften Klassen: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11633" y="1916832"/>
            <a:ext cx="10065568" cy="4572000"/>
          </a:xfrm>
        </p:spPr>
        <p:txBody>
          <a:bodyPr vert="horz" lIns="121899" tIns="60949" rIns="121899" bIns="60949" rtlCol="0" anchor="t">
            <a:normAutofit/>
          </a:bodyPr>
          <a:lstStyle/>
          <a:p>
            <a:endParaRPr lang="de-DE" sz="1400"/>
          </a:p>
          <a:p>
            <a:r>
              <a:rPr lang="de-DE"/>
              <a:t>Grundlegendes zur Schule </a:t>
            </a:r>
          </a:p>
          <a:p>
            <a:pPr lvl="1"/>
            <a:r>
              <a:rPr lang="de-DE"/>
              <a:t>Mensa/ Materialliste/…</a:t>
            </a:r>
          </a:p>
          <a:p>
            <a:pPr marL="304165" indent="-304165"/>
            <a:r>
              <a:rPr lang="de-DE"/>
              <a:t>Austausch Medien/ Handy/…</a:t>
            </a:r>
          </a:p>
          <a:p>
            <a:pPr marL="304165" indent="-304165"/>
            <a:endParaRPr lang="de-DE" sz="1050" b="1"/>
          </a:p>
          <a:p>
            <a:pPr marL="0" indent="0">
              <a:buNone/>
            </a:pPr>
            <a:r>
              <a:rPr lang="de-DE" b="1"/>
              <a:t>Wann: 		03. Juli 2025 um 19.00 Uhr </a:t>
            </a:r>
          </a:p>
          <a:p>
            <a:pPr marL="0" indent="0">
              <a:buNone/>
            </a:pPr>
            <a:r>
              <a:rPr lang="de-DE" b="1"/>
              <a:t>Wo:		Mensa der Realschule Oberkirch</a:t>
            </a:r>
          </a:p>
          <a:p>
            <a:pPr marL="304165" indent="-304165"/>
            <a:endParaRPr lang="de-DE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72158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Starke Realschule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772816"/>
            <a:ext cx="10065568" cy="3779912"/>
          </a:xfrm>
        </p:spPr>
        <p:txBody>
          <a:bodyPr>
            <a:normAutofit/>
          </a:bodyPr>
          <a:lstStyle/>
          <a:p>
            <a:pPr marL="0" indent="0">
              <a:buClr>
                <a:srgbClr val="88332A"/>
              </a:buClr>
              <a:buNone/>
            </a:pPr>
            <a:r>
              <a:rPr lang="de-DE" sz="6000"/>
              <a:t>Unterricht im M-Niveau</a:t>
            </a:r>
          </a:p>
          <a:p>
            <a:pPr marL="0" indent="0">
              <a:lnSpc>
                <a:spcPct val="100000"/>
              </a:lnSpc>
              <a:buClr>
                <a:srgbClr val="88332A"/>
              </a:buClr>
              <a:buNone/>
            </a:pPr>
            <a:endParaRPr lang="de-DE" sz="2600"/>
          </a:p>
          <a:p>
            <a:pPr marL="0" indent="0">
              <a:lnSpc>
                <a:spcPct val="100000"/>
              </a:lnSpc>
              <a:buClr>
                <a:srgbClr val="88332A"/>
              </a:buClr>
              <a:buNone/>
            </a:pPr>
            <a:endParaRPr lang="de-DE" sz="2000"/>
          </a:p>
          <a:p>
            <a:pPr marL="0" indent="0">
              <a:buNone/>
            </a:pPr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49C3BF0-540C-48AA-B90D-705367DE2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239" y="3068960"/>
            <a:ext cx="497260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5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DC46FC6-3555-F23A-DF2F-A5E0C5F1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Zum Abschluss: unsere Homepage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C34EB2F-CECE-0770-013A-B73CB6464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/>
          </a:p>
          <a:p>
            <a:r>
              <a:rPr lang="de-DE"/>
              <a:t>Aktuell: „Die RSO stellt sich vor“</a:t>
            </a:r>
          </a:p>
          <a:p>
            <a:r>
              <a:rPr lang="de-DE"/>
              <a:t>Dort:</a:t>
            </a:r>
          </a:p>
          <a:p>
            <a:pPr lvl="1"/>
            <a:r>
              <a:rPr lang="de-DE" sz="2800"/>
              <a:t>Informationen und Videos vom Kultusministerium</a:t>
            </a:r>
          </a:p>
          <a:p>
            <a:pPr lvl="1"/>
            <a:r>
              <a:rPr lang="de-DE" sz="2800"/>
              <a:t>Präsentation der RSO für die Eltern</a:t>
            </a:r>
          </a:p>
          <a:p>
            <a:pPr lvl="1"/>
            <a:r>
              <a:rPr lang="de-DE" sz="2800"/>
              <a:t>Videos für die Kinder</a:t>
            </a:r>
          </a:p>
          <a:p>
            <a:pPr lvl="1"/>
            <a:r>
              <a:rPr lang="de-DE" sz="2800"/>
              <a:t>Anmeldeformular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ADBBCD1-FDDB-CE21-0D45-81B8A48BEB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05" t="5822" r="7320" b="4155"/>
          <a:stretch/>
        </p:blipFill>
        <p:spPr>
          <a:xfrm rot="21113874">
            <a:off x="1218882" y="327890"/>
            <a:ext cx="9751060" cy="66233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3427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DC46FC6-3555-F23A-DF2F-A5E0C5F1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Zum Abschluss: unsere Homepage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C34EB2F-CECE-0770-013A-B73CB6464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/>
          </a:p>
          <a:p>
            <a:r>
              <a:rPr lang="de-DE"/>
              <a:t>Aktuell: „Die RSO stellt sich vor“</a:t>
            </a:r>
          </a:p>
          <a:p>
            <a:r>
              <a:rPr lang="de-DE"/>
              <a:t>Dort:</a:t>
            </a:r>
          </a:p>
          <a:p>
            <a:pPr lvl="1"/>
            <a:r>
              <a:rPr lang="de-DE" sz="2800"/>
              <a:t>Informationen und Videos vom Kultusministerium</a:t>
            </a:r>
          </a:p>
          <a:p>
            <a:pPr lvl="1"/>
            <a:r>
              <a:rPr lang="de-DE" sz="2800"/>
              <a:t>Präsentation der RSO für die Eltern</a:t>
            </a:r>
          </a:p>
          <a:p>
            <a:pPr lvl="1"/>
            <a:r>
              <a:rPr lang="de-DE" sz="2800"/>
              <a:t>Videos für die Kinder</a:t>
            </a:r>
          </a:p>
          <a:p>
            <a:pPr lvl="1"/>
            <a:r>
              <a:rPr lang="de-DE" sz="2800"/>
              <a:t>Anmeldeformular</a:t>
            </a:r>
          </a:p>
        </p:txBody>
      </p:sp>
    </p:spTree>
    <p:extLst>
      <p:ext uri="{BB962C8B-B14F-4D97-AF65-F5344CB8AC3E}">
        <p14:creationId xmlns:p14="http://schemas.microsoft.com/office/powerpoint/2010/main" val="2626090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4AB06F2-D8C4-42F8-8EA4-5D7EB1017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482987"/>
            <a:ext cx="8568952" cy="4198786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19664B6-C19C-4DAF-BCEE-85F5F17E0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>
            <a:normAutofit/>
          </a:bodyPr>
          <a:lstStyle/>
          <a:p>
            <a:r>
              <a:rPr lang="de-DE"/>
              <a:t>Realschule Oberkirch - dein Ticket zum Erfolg</a:t>
            </a:r>
          </a:p>
        </p:txBody>
      </p:sp>
    </p:spTree>
    <p:extLst>
      <p:ext uri="{BB962C8B-B14F-4D97-AF65-F5344CB8AC3E}">
        <p14:creationId xmlns:p14="http://schemas.microsoft.com/office/powerpoint/2010/main" val="3024997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3">
            <a:extLst>
              <a:ext uri="{FF2B5EF4-FFF2-40B4-BE49-F238E27FC236}">
                <a16:creationId xmlns:a16="http://schemas.microsoft.com/office/drawing/2014/main" id="{AE586376-2756-4028-F6F1-D51819BFE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709397"/>
              </p:ext>
            </p:extLst>
          </p:nvPr>
        </p:nvGraphicFramePr>
        <p:xfrm>
          <a:off x="1885735" y="1271797"/>
          <a:ext cx="7981868" cy="48051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90934">
                  <a:extLst>
                    <a:ext uri="{9D8B030D-6E8A-4147-A177-3AD203B41FA5}">
                      <a16:colId xmlns:a16="http://schemas.microsoft.com/office/drawing/2014/main" val="1779541032"/>
                    </a:ext>
                  </a:extLst>
                </a:gridCol>
                <a:gridCol w="3990934">
                  <a:extLst>
                    <a:ext uri="{9D8B030D-6E8A-4147-A177-3AD203B41FA5}">
                      <a16:colId xmlns:a16="http://schemas.microsoft.com/office/drawing/2014/main" val="2326183395"/>
                    </a:ext>
                  </a:extLst>
                </a:gridCol>
              </a:tblGrid>
              <a:tr h="1152564">
                <a:tc>
                  <a:txBody>
                    <a:bodyPr/>
                    <a:lstStyle/>
                    <a:p>
                      <a:r>
                        <a:rPr lang="de-DE" sz="1800">
                          <a:latin typeface="Arial"/>
                          <a:cs typeface="Arial"/>
                        </a:rPr>
                        <a:t>Schulleiter</a:t>
                      </a:r>
                    </a:p>
                    <a:p>
                      <a:r>
                        <a:rPr lang="de-DE" sz="1800">
                          <a:latin typeface="Arial"/>
                          <a:cs typeface="Arial"/>
                        </a:rPr>
                        <a:t>Werner Franz</a:t>
                      </a:r>
                    </a:p>
                    <a:p>
                      <a:r>
                        <a:rPr lang="de-DE" sz="1200">
                          <a:latin typeface="Arial"/>
                          <a:cs typeface="Arial"/>
                        </a:rPr>
                        <a:t>07802/82-770</a:t>
                      </a:r>
                    </a:p>
                    <a:p>
                      <a:r>
                        <a:rPr lang="de-DE" sz="1200">
                          <a:solidFill>
                            <a:schemeClr val="tx1"/>
                          </a:solidFill>
                          <a:latin typeface="Arial"/>
                          <a:cs typeface="Arial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w.franz@realschule-oberkirch.de</a:t>
                      </a:r>
                      <a:endParaRPr lang="de-DE" sz="12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endParaRPr lang="de-DE" sz="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>
                          <a:latin typeface="Arial"/>
                          <a:cs typeface="Arial"/>
                        </a:rPr>
                        <a:t>Sekretariat</a:t>
                      </a:r>
                    </a:p>
                    <a:p>
                      <a:r>
                        <a:rPr lang="de-DE" sz="1800">
                          <a:latin typeface="Arial"/>
                          <a:cs typeface="Arial"/>
                        </a:rPr>
                        <a:t>Lisa Topsnik</a:t>
                      </a:r>
                    </a:p>
                    <a:p>
                      <a:r>
                        <a:rPr lang="de-DE" sz="1200">
                          <a:latin typeface="Arial"/>
                          <a:cs typeface="Arial"/>
                        </a:rPr>
                        <a:t>07802/82-771</a:t>
                      </a:r>
                    </a:p>
                    <a:p>
                      <a:r>
                        <a:rPr lang="de-DE" sz="1200">
                          <a:solidFill>
                            <a:schemeClr val="tx1"/>
                          </a:solidFill>
                          <a:latin typeface="Arial"/>
                          <a:cs typeface="Arial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l.topsnik@realschule-oberkirch.de</a:t>
                      </a:r>
                      <a:endParaRPr lang="de-DE" sz="12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endParaRPr lang="de-DE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068626"/>
                  </a:ext>
                </a:extLst>
              </a:tr>
              <a:tr h="1123750">
                <a:tc>
                  <a:txBody>
                    <a:bodyPr/>
                    <a:lstStyle/>
                    <a:p>
                      <a:r>
                        <a:rPr lang="de-DE" sz="1800">
                          <a:latin typeface="Arial"/>
                          <a:cs typeface="Arial"/>
                        </a:rPr>
                        <a:t>1. Konrektor</a:t>
                      </a:r>
                    </a:p>
                    <a:p>
                      <a:r>
                        <a:rPr lang="de-DE" sz="1800">
                          <a:latin typeface="Arial"/>
                          <a:cs typeface="Arial"/>
                        </a:rPr>
                        <a:t>Christian Huber</a:t>
                      </a:r>
                    </a:p>
                    <a:p>
                      <a:r>
                        <a:rPr lang="de-DE" sz="1200">
                          <a:latin typeface="Arial"/>
                          <a:cs typeface="Arial"/>
                        </a:rPr>
                        <a:t>07802/82-772</a:t>
                      </a:r>
                    </a:p>
                    <a:p>
                      <a:r>
                        <a:rPr lang="de-DE" sz="1200">
                          <a:solidFill>
                            <a:schemeClr val="tx1"/>
                          </a:solidFill>
                          <a:latin typeface="Arial"/>
                          <a:cs typeface="Arial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c.huber@realschule-oberkirch.de</a:t>
                      </a:r>
                      <a:endParaRPr lang="de-DE" sz="12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>
                          <a:latin typeface="Arial"/>
                          <a:cs typeface="Arial"/>
                        </a:rPr>
                        <a:t>Sekretariat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>
                          <a:latin typeface="Arial"/>
                          <a:cs typeface="Arial"/>
                        </a:rPr>
                        <a:t>Stefanie Walz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>
                          <a:latin typeface="Arial"/>
                          <a:cs typeface="Arial"/>
                        </a:rPr>
                        <a:t>07802/82-771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>
                          <a:solidFill>
                            <a:schemeClr val="tx1"/>
                          </a:solidFill>
                          <a:latin typeface="Arial"/>
                          <a:cs typeface="Arial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s.walz@realschule-oberkirch.de</a:t>
                      </a:r>
                      <a:endParaRPr lang="de-DE" sz="12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274870"/>
                  </a:ext>
                </a:extLst>
              </a:tr>
              <a:tr h="1152564">
                <a:tc>
                  <a:txBody>
                    <a:bodyPr/>
                    <a:lstStyle/>
                    <a:p>
                      <a:r>
                        <a:rPr lang="de-DE" sz="1800">
                          <a:latin typeface="Arial"/>
                          <a:cs typeface="Arial"/>
                        </a:rPr>
                        <a:t>2. Konrektor</a:t>
                      </a:r>
                    </a:p>
                    <a:p>
                      <a:r>
                        <a:rPr lang="de-DE" sz="1800">
                          <a:latin typeface="Arial"/>
                          <a:cs typeface="Arial"/>
                        </a:rPr>
                        <a:t>Johannes Kraft</a:t>
                      </a:r>
                    </a:p>
                    <a:p>
                      <a:r>
                        <a:rPr lang="de-DE" sz="1200">
                          <a:latin typeface="Arial"/>
                          <a:cs typeface="Arial"/>
                        </a:rPr>
                        <a:t>07802/82-777</a:t>
                      </a:r>
                    </a:p>
                    <a:p>
                      <a:r>
                        <a:rPr lang="de-DE" sz="1200">
                          <a:solidFill>
                            <a:schemeClr val="tx1"/>
                          </a:solidFill>
                          <a:latin typeface="Arial"/>
                          <a:cs typeface="Arial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j.kraft@realschule-oberkirch.de</a:t>
                      </a:r>
                      <a:endParaRPr lang="de-DE" sz="12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endParaRPr lang="de-DE" sz="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>
                          <a:latin typeface="Arial"/>
                          <a:cs typeface="Arial"/>
                        </a:rPr>
                        <a:t>Schulsozialarbeit</a:t>
                      </a:r>
                      <a:endParaRPr lang="de-DE" sz="11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de-DE" sz="1800">
                          <a:latin typeface="Arial"/>
                          <a:cs typeface="Arial"/>
                        </a:rPr>
                        <a:t>Chiara Vollmer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>
                          <a:latin typeface="Arial"/>
                          <a:cs typeface="Arial"/>
                        </a:rPr>
                        <a:t>07802/82-773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u="sng">
                          <a:solidFill>
                            <a:schemeClr val="tx1"/>
                          </a:solidFill>
                          <a:latin typeface="Arial"/>
                          <a:cs typeface="Arial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</a:t>
                      </a:r>
                      <a:r>
                        <a:rPr lang="de-DE" sz="1200" u="sng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.vollmer</a:t>
                      </a:r>
                      <a:r>
                        <a:rPr lang="de-DE" sz="1200">
                          <a:solidFill>
                            <a:schemeClr val="tx1"/>
                          </a:solidFill>
                          <a:latin typeface="Arial"/>
                          <a:cs typeface="Arial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@realschule-oberkirch.de</a:t>
                      </a:r>
                      <a:endParaRPr lang="de-DE" sz="12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798665"/>
                  </a:ext>
                </a:extLst>
              </a:tr>
              <a:tr h="1239006">
                <a:tc>
                  <a:txBody>
                    <a:bodyPr/>
                    <a:lstStyle/>
                    <a:p>
                      <a:r>
                        <a:rPr lang="de-DE" sz="2000">
                          <a:latin typeface="Arial"/>
                          <a:cs typeface="Arial"/>
                        </a:rPr>
                        <a:t>Ganztagesbetreuung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>
                          <a:latin typeface="Arial"/>
                          <a:cs typeface="Arial"/>
                        </a:rPr>
                        <a:t>Gabi Schilli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>
                          <a:latin typeface="Arial"/>
                          <a:cs typeface="Arial"/>
                        </a:rPr>
                        <a:t>07802/82-784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>
                          <a:solidFill>
                            <a:schemeClr val="tx1"/>
                          </a:solidFill>
                          <a:latin typeface="Arial"/>
                          <a:cs typeface="Arial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g.schilli@realschule-oberkirch.de</a:t>
                      </a:r>
                      <a:endParaRPr lang="de-DE" sz="12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endParaRPr lang="de-DE" sz="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>
                          <a:latin typeface="Arial"/>
                          <a:cs typeface="Arial"/>
                        </a:rPr>
                        <a:t>Hausmeister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>
                          <a:latin typeface="Arial"/>
                          <a:cs typeface="Arial"/>
                        </a:rPr>
                        <a:t>Tobias Langeneckert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de-DE" sz="1200">
                          <a:latin typeface="Arial"/>
                          <a:cs typeface="Arial"/>
                        </a:rPr>
                        <a:t>0176/9982122 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665284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8BAC113B-1D35-4A1D-AACE-7733ABA4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10" y="1368397"/>
            <a:ext cx="686568" cy="103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635A1EE-A8FE-408A-8670-E93C8E70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225" y="2533716"/>
            <a:ext cx="686568" cy="102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682168E-62B7-4C56-AFAE-15724980E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225" y="3715423"/>
            <a:ext cx="686568" cy="103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123EE7E-B134-4248-A7F2-438414E18845}"/>
              </a:ext>
            </a:extLst>
          </p:cNvPr>
          <p:cNvSpPr txBox="1"/>
          <p:nvPr/>
        </p:nvSpPr>
        <p:spPr>
          <a:xfrm>
            <a:off x="1845940" y="698818"/>
            <a:ext cx="7313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Ihre Ansprechpartner: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79E0BFA-AB35-4FCB-86B7-3981369DF0C2}"/>
              </a:ext>
            </a:extLst>
          </p:cNvPr>
          <p:cNvSpPr txBox="1"/>
          <p:nvPr/>
        </p:nvSpPr>
        <p:spPr>
          <a:xfrm>
            <a:off x="1692989" y="6079127"/>
            <a:ext cx="8125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Immer gut informiert werden Sie über unsere Homepage: </a:t>
            </a:r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www.realschule-oberkirch.de</a:t>
            </a:r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Bild 1" descr="Ein Bild, das Person, Wand, lächelnd, darstellend enthält.&#10;&#10;Automatisch generierte Beschreibung">
            <a:extLst>
              <a:ext uri="{FF2B5EF4-FFF2-40B4-BE49-F238E27FC236}">
                <a16:creationId xmlns:a16="http://schemas.microsoft.com/office/drawing/2014/main" id="{B31DE976-F068-BD66-ECC3-5DE30DCE6E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438" y="1363688"/>
            <a:ext cx="771435" cy="1014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 2">
            <a:extLst>
              <a:ext uri="{FF2B5EF4-FFF2-40B4-BE49-F238E27FC236}">
                <a16:creationId xmlns:a16="http://schemas.microsoft.com/office/drawing/2014/main" id="{81550FB1-795B-9710-FB71-554EBE4F857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438" y="2548603"/>
            <a:ext cx="771434" cy="1014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 3" descr="Ein Bild, das Person, Mann, Wand, drinnen enthält.&#10;&#10;Automatisch generierte Beschreibung">
            <a:extLst>
              <a:ext uri="{FF2B5EF4-FFF2-40B4-BE49-F238E27FC236}">
                <a16:creationId xmlns:a16="http://schemas.microsoft.com/office/drawing/2014/main" id="{85986493-4827-FA29-FCD5-D5570C275D5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459" y="4935506"/>
            <a:ext cx="812413" cy="106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CAE1AA-2E43-5489-B3AB-211D8BD9252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48566" y="3665675"/>
            <a:ext cx="770306" cy="112426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88CA5A3-527F-817A-2317-BD38EC27A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349" y="3674380"/>
            <a:ext cx="758828" cy="113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543FF292-EFC4-3CAF-CC42-76121C49D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26" y="4847232"/>
            <a:ext cx="771436" cy="11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3EB00B9-38D1-37A3-74E4-3843797C5B76}"/>
              </a:ext>
            </a:extLst>
          </p:cNvPr>
          <p:cNvSpPr txBox="1"/>
          <p:nvPr/>
        </p:nvSpPr>
        <p:spPr>
          <a:xfrm>
            <a:off x="197250" y="4537291"/>
            <a:ext cx="1701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Franziska Costoiu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390E8F5-EE7A-3E36-3DCF-228788D0677D}"/>
              </a:ext>
            </a:extLst>
          </p:cNvPr>
          <p:cNvSpPr txBox="1"/>
          <p:nvPr/>
        </p:nvSpPr>
        <p:spPr>
          <a:xfrm>
            <a:off x="9968576" y="4855586"/>
            <a:ext cx="1701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Sonja Schweiger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A9B82378-B0DF-494C-A05E-9B6FB5E9A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226" y="4899876"/>
            <a:ext cx="712586" cy="10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1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 rot="21272780">
            <a:off x="2110281" y="1279959"/>
            <a:ext cx="8369943" cy="3724096"/>
          </a:xfrm>
          <a:prstGeom prst="rect">
            <a:avLst/>
          </a:prstGeom>
          <a:solidFill>
            <a:srgbClr val="006BA7"/>
          </a:solidFill>
        </p:spPr>
        <p:txBody>
          <a:bodyPr wrap="square" rtlCol="0">
            <a:spAutoFit/>
          </a:bodyPr>
          <a:lstStyle/>
          <a:p>
            <a:endParaRPr lang="de-DE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 für Ihre Aufmerksamkeit!</a:t>
            </a:r>
          </a:p>
          <a:p>
            <a:endParaRPr lang="de-DE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Wir freuen uns auf Ihre Anmeldung!</a:t>
            </a:r>
          </a:p>
          <a:p>
            <a:endParaRPr lang="de-DE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 Fragen stehen wir gerne zu Verfügung!</a:t>
            </a:r>
          </a:p>
          <a:p>
            <a:endParaRPr lang="de-DE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28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Verbindung 60">
            <a:extLst>
              <a:ext uri="{FF2B5EF4-FFF2-40B4-BE49-F238E27FC236}">
                <a16:creationId xmlns:a16="http://schemas.microsoft.com/office/drawing/2014/main" id="{7C389B23-A28A-71BE-3B2F-6FAC2E641ED5}"/>
              </a:ext>
            </a:extLst>
          </p:cNvPr>
          <p:cNvSpPr/>
          <p:nvPr/>
        </p:nvSpPr>
        <p:spPr>
          <a:xfrm>
            <a:off x="219557" y="169877"/>
            <a:ext cx="11566143" cy="6390952"/>
          </a:xfrm>
          <a:prstGeom prst="flowChartConnector">
            <a:avLst/>
          </a:prstGeom>
          <a:solidFill>
            <a:srgbClr val="FFF8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9"/>
          </a:p>
        </p:txBody>
      </p:sp>
      <p:sp>
        <p:nvSpPr>
          <p:cNvPr id="4" name="Wolke 3">
            <a:extLst>
              <a:ext uri="{FF2B5EF4-FFF2-40B4-BE49-F238E27FC236}">
                <a16:creationId xmlns:a16="http://schemas.microsoft.com/office/drawing/2014/main" id="{7654489B-854B-49AC-D260-4BA9C17A4E1D}"/>
              </a:ext>
            </a:extLst>
          </p:cNvPr>
          <p:cNvSpPr/>
          <p:nvPr/>
        </p:nvSpPr>
        <p:spPr>
          <a:xfrm>
            <a:off x="6094412" y="57529"/>
            <a:ext cx="2775137" cy="717366"/>
          </a:xfrm>
          <a:prstGeom prst="cloud">
            <a:avLst/>
          </a:prstGeom>
          <a:solidFill>
            <a:srgbClr val="F8C2B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>
                <a:solidFill>
                  <a:schemeClr val="tx1"/>
                </a:solidFill>
              </a:rPr>
              <a:t>Einführungstage</a:t>
            </a:r>
          </a:p>
        </p:txBody>
      </p:sp>
      <p:sp>
        <p:nvSpPr>
          <p:cNvPr id="7" name="Wolke 6">
            <a:extLst>
              <a:ext uri="{FF2B5EF4-FFF2-40B4-BE49-F238E27FC236}">
                <a16:creationId xmlns:a16="http://schemas.microsoft.com/office/drawing/2014/main" id="{8EE15D65-7E77-873C-1F87-E7AAF15300A2}"/>
              </a:ext>
            </a:extLst>
          </p:cNvPr>
          <p:cNvSpPr/>
          <p:nvPr/>
        </p:nvSpPr>
        <p:spPr>
          <a:xfrm>
            <a:off x="8675268" y="262955"/>
            <a:ext cx="2963759" cy="839385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>
                <a:solidFill>
                  <a:schemeClr val="tx1"/>
                </a:solidFill>
              </a:rPr>
              <a:t>Begegnung Schulsozialarbeit</a:t>
            </a:r>
          </a:p>
        </p:txBody>
      </p:sp>
      <p:sp>
        <p:nvSpPr>
          <p:cNvPr id="10" name="Wolke 9">
            <a:extLst>
              <a:ext uri="{FF2B5EF4-FFF2-40B4-BE49-F238E27FC236}">
                <a16:creationId xmlns:a16="http://schemas.microsoft.com/office/drawing/2014/main" id="{4D28D4F7-3982-5FB7-3A28-0B516ED1076C}"/>
              </a:ext>
            </a:extLst>
          </p:cNvPr>
          <p:cNvSpPr/>
          <p:nvPr/>
        </p:nvSpPr>
        <p:spPr>
          <a:xfrm>
            <a:off x="9155751" y="2186822"/>
            <a:ext cx="3053553" cy="1433004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>
                <a:solidFill>
                  <a:schemeClr val="tx1"/>
                </a:solidFill>
              </a:rPr>
              <a:t>Exkursion Ruhestein (Waldpädagogik - BNT)</a:t>
            </a:r>
          </a:p>
        </p:txBody>
      </p:sp>
      <p:sp>
        <p:nvSpPr>
          <p:cNvPr id="13" name="Wolke 12">
            <a:extLst>
              <a:ext uri="{FF2B5EF4-FFF2-40B4-BE49-F238E27FC236}">
                <a16:creationId xmlns:a16="http://schemas.microsoft.com/office/drawing/2014/main" id="{8567366A-0BE6-E609-744B-FF92021E64A1}"/>
              </a:ext>
            </a:extLst>
          </p:cNvPr>
          <p:cNvSpPr/>
          <p:nvPr/>
        </p:nvSpPr>
        <p:spPr>
          <a:xfrm>
            <a:off x="9543123" y="3676000"/>
            <a:ext cx="2542523" cy="120195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>
                <a:solidFill>
                  <a:schemeClr val="tx1"/>
                </a:solidFill>
              </a:rPr>
              <a:t>Führung Mediathek Oberkirch (D)</a:t>
            </a:r>
          </a:p>
        </p:txBody>
      </p:sp>
      <p:sp>
        <p:nvSpPr>
          <p:cNvPr id="16" name="Wolke 15">
            <a:extLst>
              <a:ext uri="{FF2B5EF4-FFF2-40B4-BE49-F238E27FC236}">
                <a16:creationId xmlns:a16="http://schemas.microsoft.com/office/drawing/2014/main" id="{5389B221-DD75-75C8-2E9E-EBC41F78DE9F}"/>
              </a:ext>
            </a:extLst>
          </p:cNvPr>
          <p:cNvSpPr/>
          <p:nvPr/>
        </p:nvSpPr>
        <p:spPr>
          <a:xfrm>
            <a:off x="9754001" y="4987701"/>
            <a:ext cx="2120768" cy="69752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>
                <a:solidFill>
                  <a:schemeClr val="tx1"/>
                </a:solidFill>
              </a:rPr>
              <a:t>Märchentag (D)</a:t>
            </a:r>
          </a:p>
        </p:txBody>
      </p:sp>
      <p:sp>
        <p:nvSpPr>
          <p:cNvPr id="19" name="Wolke 18">
            <a:extLst>
              <a:ext uri="{FF2B5EF4-FFF2-40B4-BE49-F238E27FC236}">
                <a16:creationId xmlns:a16="http://schemas.microsoft.com/office/drawing/2014/main" id="{E9B28B9A-C869-DF0A-7FF8-9C7870D6758D}"/>
              </a:ext>
            </a:extLst>
          </p:cNvPr>
          <p:cNvSpPr/>
          <p:nvPr/>
        </p:nvSpPr>
        <p:spPr>
          <a:xfrm>
            <a:off x="7103594" y="5397074"/>
            <a:ext cx="3053553" cy="1433004"/>
          </a:xfrm>
          <a:prstGeom prst="cloud">
            <a:avLst/>
          </a:prstGeom>
          <a:solidFill>
            <a:srgbClr val="F4D7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>
                <a:solidFill>
                  <a:schemeClr val="tx1"/>
                </a:solidFill>
              </a:rPr>
              <a:t>Adventsschul-frühstück + Bühnenprogramm (Mus)</a:t>
            </a:r>
          </a:p>
        </p:txBody>
      </p:sp>
      <p:sp>
        <p:nvSpPr>
          <p:cNvPr id="22" name="Wolke 21">
            <a:extLst>
              <a:ext uri="{FF2B5EF4-FFF2-40B4-BE49-F238E27FC236}">
                <a16:creationId xmlns:a16="http://schemas.microsoft.com/office/drawing/2014/main" id="{781A8C89-937A-9F08-D135-5BAD365935D5}"/>
              </a:ext>
            </a:extLst>
          </p:cNvPr>
          <p:cNvSpPr/>
          <p:nvPr/>
        </p:nvSpPr>
        <p:spPr>
          <a:xfrm>
            <a:off x="3860002" y="5566494"/>
            <a:ext cx="3216248" cy="1263584"/>
          </a:xfrm>
          <a:prstGeom prst="cloud">
            <a:avLst/>
          </a:prstGeom>
          <a:solidFill>
            <a:srgbClr val="DEA6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err="1">
                <a:solidFill>
                  <a:schemeClr val="tx1"/>
                </a:solidFill>
              </a:rPr>
              <a:t>Geo-Caching-Tag</a:t>
            </a:r>
            <a:r>
              <a:rPr lang="de-DE" sz="1600" b="1">
                <a:solidFill>
                  <a:schemeClr val="tx1"/>
                </a:solidFill>
              </a:rPr>
              <a:t>/ Annis </a:t>
            </a:r>
            <a:r>
              <a:rPr lang="de-DE" sz="1600" b="1" err="1">
                <a:solidFill>
                  <a:schemeClr val="tx1"/>
                </a:solidFill>
              </a:rPr>
              <a:t>Schwarzwald-geheimnis</a:t>
            </a:r>
            <a:r>
              <a:rPr lang="de-DE" sz="1600" b="1">
                <a:solidFill>
                  <a:schemeClr val="tx1"/>
                </a:solidFill>
              </a:rPr>
              <a:t> (Geo)</a:t>
            </a:r>
          </a:p>
        </p:txBody>
      </p:sp>
      <p:sp>
        <p:nvSpPr>
          <p:cNvPr id="25" name="Wolke 24">
            <a:extLst>
              <a:ext uri="{FF2B5EF4-FFF2-40B4-BE49-F238E27FC236}">
                <a16:creationId xmlns:a16="http://schemas.microsoft.com/office/drawing/2014/main" id="{46CD87EE-4301-79FB-98C9-ED4C4A46335E}"/>
              </a:ext>
            </a:extLst>
          </p:cNvPr>
          <p:cNvSpPr/>
          <p:nvPr/>
        </p:nvSpPr>
        <p:spPr>
          <a:xfrm>
            <a:off x="3697444" y="3924"/>
            <a:ext cx="2354991" cy="1127986"/>
          </a:xfrm>
          <a:prstGeom prst="cloud">
            <a:avLst/>
          </a:prstGeom>
          <a:solidFill>
            <a:srgbClr val="E7F4B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>
                <a:solidFill>
                  <a:schemeClr val="tx1"/>
                </a:solidFill>
              </a:rPr>
              <a:t>Jahres-</a:t>
            </a:r>
          </a:p>
          <a:p>
            <a:pPr algn="ctr"/>
            <a:r>
              <a:rPr lang="de-DE" sz="1600" b="1" err="1">
                <a:solidFill>
                  <a:schemeClr val="tx1"/>
                </a:solidFill>
              </a:rPr>
              <a:t>abschluss</a:t>
            </a:r>
            <a:r>
              <a:rPr lang="de-DE" sz="1600" b="1">
                <a:solidFill>
                  <a:schemeClr val="tx1"/>
                </a:solidFill>
              </a:rPr>
              <a:t> mit Elternschaft</a:t>
            </a:r>
          </a:p>
        </p:txBody>
      </p:sp>
      <p:sp>
        <p:nvSpPr>
          <p:cNvPr id="28" name="Wolke 27">
            <a:extLst>
              <a:ext uri="{FF2B5EF4-FFF2-40B4-BE49-F238E27FC236}">
                <a16:creationId xmlns:a16="http://schemas.microsoft.com/office/drawing/2014/main" id="{EC03D2D0-35CA-0C4A-45C7-855F2254EF9C}"/>
              </a:ext>
            </a:extLst>
          </p:cNvPr>
          <p:cNvSpPr/>
          <p:nvPr/>
        </p:nvSpPr>
        <p:spPr>
          <a:xfrm>
            <a:off x="403123" y="4943002"/>
            <a:ext cx="2446231" cy="786927"/>
          </a:xfrm>
          <a:prstGeom prst="cloud">
            <a:avLst/>
          </a:prstGeom>
          <a:solidFill>
            <a:srgbClr val="DEA6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>
                <a:solidFill>
                  <a:schemeClr val="tx1"/>
                </a:solidFill>
              </a:rPr>
              <a:t>Schwäbische Alb (Geo)</a:t>
            </a:r>
          </a:p>
        </p:txBody>
      </p:sp>
      <p:sp>
        <p:nvSpPr>
          <p:cNvPr id="31" name="Wolke 30">
            <a:extLst>
              <a:ext uri="{FF2B5EF4-FFF2-40B4-BE49-F238E27FC236}">
                <a16:creationId xmlns:a16="http://schemas.microsoft.com/office/drawing/2014/main" id="{B841C87F-0C57-EB3B-4627-302297BD6CC8}"/>
              </a:ext>
            </a:extLst>
          </p:cNvPr>
          <p:cNvSpPr/>
          <p:nvPr/>
        </p:nvSpPr>
        <p:spPr>
          <a:xfrm>
            <a:off x="130488" y="3810884"/>
            <a:ext cx="2105907" cy="1067071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err="1">
                <a:solidFill>
                  <a:schemeClr val="tx1"/>
                </a:solidFill>
              </a:rPr>
              <a:t>Trickfilm-workshop</a:t>
            </a:r>
            <a:r>
              <a:rPr lang="de-DE" sz="1799">
                <a:solidFill>
                  <a:schemeClr val="tx1"/>
                </a:solidFill>
              </a:rPr>
              <a:t> (</a:t>
            </a:r>
            <a:r>
              <a:rPr lang="de-DE" sz="1600" b="1">
                <a:solidFill>
                  <a:schemeClr val="tx1"/>
                </a:solidFill>
              </a:rPr>
              <a:t>MB)</a:t>
            </a:r>
            <a:endParaRPr lang="de-DE" sz="1799">
              <a:solidFill>
                <a:schemeClr val="tx1"/>
              </a:solidFill>
            </a:endParaRPr>
          </a:p>
        </p:txBody>
      </p:sp>
      <p:sp>
        <p:nvSpPr>
          <p:cNvPr id="34" name="Wolke 33">
            <a:extLst>
              <a:ext uri="{FF2B5EF4-FFF2-40B4-BE49-F238E27FC236}">
                <a16:creationId xmlns:a16="http://schemas.microsoft.com/office/drawing/2014/main" id="{1BDA18AC-F62D-DD4F-6BF9-1E836B1BA778}"/>
              </a:ext>
            </a:extLst>
          </p:cNvPr>
          <p:cNvSpPr/>
          <p:nvPr/>
        </p:nvSpPr>
        <p:spPr>
          <a:xfrm>
            <a:off x="-7288" y="2971889"/>
            <a:ext cx="1599783" cy="786927"/>
          </a:xfrm>
          <a:prstGeom prst="cloud">
            <a:avLst/>
          </a:prstGeom>
          <a:solidFill>
            <a:srgbClr val="FFFF9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>
                <a:solidFill>
                  <a:schemeClr val="tx1"/>
                </a:solidFill>
              </a:rPr>
              <a:t>Sporttag (Sp)</a:t>
            </a:r>
          </a:p>
        </p:txBody>
      </p:sp>
      <p:sp>
        <p:nvSpPr>
          <p:cNvPr id="37" name="Wolke 36">
            <a:extLst>
              <a:ext uri="{FF2B5EF4-FFF2-40B4-BE49-F238E27FC236}">
                <a16:creationId xmlns:a16="http://schemas.microsoft.com/office/drawing/2014/main" id="{CC3D0E41-405B-A94D-2F54-ADC641E8C724}"/>
              </a:ext>
            </a:extLst>
          </p:cNvPr>
          <p:cNvSpPr/>
          <p:nvPr/>
        </p:nvSpPr>
        <p:spPr>
          <a:xfrm>
            <a:off x="-2" y="1759810"/>
            <a:ext cx="2849355" cy="1094667"/>
          </a:xfrm>
          <a:prstGeom prst="cloud">
            <a:avLst/>
          </a:prstGeom>
          <a:solidFill>
            <a:srgbClr val="CDB3D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>
                <a:solidFill>
                  <a:schemeClr val="tx1"/>
                </a:solidFill>
              </a:rPr>
              <a:t>Besuch „Junge Bühne“ (Theater)</a:t>
            </a:r>
          </a:p>
        </p:txBody>
      </p:sp>
      <p:sp>
        <p:nvSpPr>
          <p:cNvPr id="40" name="Wolke 39">
            <a:extLst>
              <a:ext uri="{FF2B5EF4-FFF2-40B4-BE49-F238E27FC236}">
                <a16:creationId xmlns:a16="http://schemas.microsoft.com/office/drawing/2014/main" id="{E4DDF19F-65E5-3433-06D8-58311B954C02}"/>
              </a:ext>
            </a:extLst>
          </p:cNvPr>
          <p:cNvSpPr/>
          <p:nvPr/>
        </p:nvSpPr>
        <p:spPr>
          <a:xfrm>
            <a:off x="1761544" y="297171"/>
            <a:ext cx="1893924" cy="620811"/>
          </a:xfrm>
          <a:prstGeom prst="cloud">
            <a:avLst/>
          </a:prstGeom>
          <a:solidFill>
            <a:srgbClr val="A5E3E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>
                <a:solidFill>
                  <a:schemeClr val="tx1"/>
                </a:solidFill>
              </a:rPr>
              <a:t>KL-Tag</a:t>
            </a:r>
          </a:p>
        </p:txBody>
      </p:sp>
      <p:sp>
        <p:nvSpPr>
          <p:cNvPr id="43" name="Wolke 42">
            <a:extLst>
              <a:ext uri="{FF2B5EF4-FFF2-40B4-BE49-F238E27FC236}">
                <a16:creationId xmlns:a16="http://schemas.microsoft.com/office/drawing/2014/main" id="{1E61D573-9875-E81C-0493-2E6440B57096}"/>
              </a:ext>
            </a:extLst>
          </p:cNvPr>
          <p:cNvSpPr/>
          <p:nvPr/>
        </p:nvSpPr>
        <p:spPr>
          <a:xfrm>
            <a:off x="403124" y="816429"/>
            <a:ext cx="1758737" cy="870779"/>
          </a:xfrm>
          <a:prstGeom prst="cloud">
            <a:avLst/>
          </a:prstGeom>
          <a:solidFill>
            <a:srgbClr val="F8CEF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>
                <a:solidFill>
                  <a:schemeClr val="tx1"/>
                </a:solidFill>
              </a:rPr>
              <a:t>3 Projekt-tage</a:t>
            </a:r>
            <a:r>
              <a:rPr lang="de-DE" sz="1799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6" name="Wolke 45">
            <a:extLst>
              <a:ext uri="{FF2B5EF4-FFF2-40B4-BE49-F238E27FC236}">
                <a16:creationId xmlns:a16="http://schemas.microsoft.com/office/drawing/2014/main" id="{5663996D-AFF4-55E5-7351-7FF80AFDE076}"/>
              </a:ext>
            </a:extLst>
          </p:cNvPr>
          <p:cNvSpPr/>
          <p:nvPr/>
        </p:nvSpPr>
        <p:spPr>
          <a:xfrm>
            <a:off x="9470022" y="1138555"/>
            <a:ext cx="2630751" cy="993214"/>
          </a:xfrm>
          <a:prstGeom prst="cloud">
            <a:avLst/>
          </a:prstGeom>
          <a:solidFill>
            <a:srgbClr val="E4C5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>
                <a:solidFill>
                  <a:schemeClr val="tx1"/>
                </a:solidFill>
              </a:rPr>
              <a:t>Europäischer Wettbewerb (BK)</a:t>
            </a:r>
          </a:p>
        </p:txBody>
      </p:sp>
      <p:sp>
        <p:nvSpPr>
          <p:cNvPr id="49" name="Wolke 48">
            <a:extLst>
              <a:ext uri="{FF2B5EF4-FFF2-40B4-BE49-F238E27FC236}">
                <a16:creationId xmlns:a16="http://schemas.microsoft.com/office/drawing/2014/main" id="{063A5EB1-E131-8B8C-8320-118E26DC95E3}"/>
              </a:ext>
            </a:extLst>
          </p:cNvPr>
          <p:cNvSpPr/>
          <p:nvPr/>
        </p:nvSpPr>
        <p:spPr>
          <a:xfrm>
            <a:off x="1386428" y="5680536"/>
            <a:ext cx="2446231" cy="843271"/>
          </a:xfrm>
          <a:prstGeom prst="cloud">
            <a:avLst/>
          </a:prstGeom>
          <a:solidFill>
            <a:srgbClr val="ED73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>
                <a:solidFill>
                  <a:schemeClr val="tx1"/>
                </a:solidFill>
              </a:rPr>
              <a:t>Sozialtraining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534FD8AA-E7AF-0F8B-4117-830E2ECF16BA}"/>
              </a:ext>
            </a:extLst>
          </p:cNvPr>
          <p:cNvSpPr txBox="1"/>
          <p:nvPr/>
        </p:nvSpPr>
        <p:spPr>
          <a:xfrm>
            <a:off x="3581638" y="2810593"/>
            <a:ext cx="50255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/>
              <a:t>Gemeinschaftsfördernde Aktionen Klassenstufe 5</a:t>
            </a:r>
          </a:p>
        </p:txBody>
      </p:sp>
    </p:spTree>
    <p:extLst>
      <p:ext uri="{BB962C8B-B14F-4D97-AF65-F5344CB8AC3E}">
        <p14:creationId xmlns:p14="http://schemas.microsoft.com/office/powerpoint/2010/main" val="285206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Starke Realschule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700808"/>
            <a:ext cx="10065568" cy="3779912"/>
          </a:xfrm>
        </p:spPr>
        <p:txBody>
          <a:bodyPr/>
          <a:lstStyle/>
          <a:p>
            <a:pPr marL="0" indent="0">
              <a:buClr>
                <a:srgbClr val="88332A"/>
              </a:buClr>
              <a:buNone/>
            </a:pPr>
            <a:r>
              <a:rPr lang="de-DE" sz="6000"/>
              <a:t>Noten statt Berichte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DD9EE5-F592-4B61-9624-362FA5820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678" y="3284984"/>
            <a:ext cx="4752528" cy="316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5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Starke Realschule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700808"/>
            <a:ext cx="11145688" cy="1008112"/>
          </a:xfrm>
        </p:spPr>
        <p:txBody>
          <a:bodyPr/>
          <a:lstStyle/>
          <a:p>
            <a:pPr marL="0" indent="0">
              <a:buClr>
                <a:srgbClr val="88332A"/>
              </a:buClr>
              <a:buNone/>
            </a:pPr>
            <a:r>
              <a:rPr lang="de-DE" sz="5400"/>
              <a:t>Fachunterricht durch Fachlehrer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DB6DC63-95ED-4751-9D2B-1E36D1370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148" y="3284984"/>
            <a:ext cx="475252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Starke Realschule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700808"/>
            <a:ext cx="11145688" cy="1008112"/>
          </a:xfrm>
        </p:spPr>
        <p:txBody>
          <a:bodyPr/>
          <a:lstStyle/>
          <a:p>
            <a:pPr marL="0" indent="0">
              <a:buClr>
                <a:srgbClr val="88332A"/>
              </a:buClr>
              <a:buNone/>
            </a:pPr>
            <a:r>
              <a:rPr lang="de-DE" sz="5400"/>
              <a:t>Leistungsorientierung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C0FC52-40FE-4B6B-9076-5D5CE2024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862" y="2961928"/>
            <a:ext cx="5129099" cy="34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0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Starke Realschule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700808"/>
            <a:ext cx="11145688" cy="1008112"/>
          </a:xfrm>
        </p:spPr>
        <p:txBody>
          <a:bodyPr/>
          <a:lstStyle/>
          <a:p>
            <a:pPr marL="0" indent="0">
              <a:buClr>
                <a:srgbClr val="88332A"/>
              </a:buClr>
              <a:buNone/>
            </a:pPr>
            <a:r>
              <a:rPr lang="de-DE" sz="5400"/>
              <a:t>Stärken stärken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310B9D-B855-E6F4-F3FB-ECDF66834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874" y="2887698"/>
            <a:ext cx="5609078" cy="34062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9C4EA7A4-F081-58D5-7A13-7D7A03024DD6}"/>
              </a:ext>
            </a:extLst>
          </p:cNvPr>
          <p:cNvSpPr/>
          <p:nvPr/>
        </p:nvSpPr>
        <p:spPr>
          <a:xfrm>
            <a:off x="9933709" y="5486400"/>
            <a:ext cx="443346" cy="41563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755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Starke Realschule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53059" y="1772816"/>
            <a:ext cx="11305256" cy="3779912"/>
          </a:xfrm>
        </p:spPr>
        <p:txBody>
          <a:bodyPr>
            <a:normAutofit/>
          </a:bodyPr>
          <a:lstStyle/>
          <a:p>
            <a:pPr marL="0" indent="0">
              <a:buClr>
                <a:srgbClr val="88332A"/>
              </a:buClr>
              <a:buNone/>
            </a:pPr>
            <a:r>
              <a:rPr lang="de-DE" sz="6000"/>
              <a:t>Sprungbrett zum Abitur</a:t>
            </a:r>
          </a:p>
          <a:p>
            <a:pPr marL="0" indent="0">
              <a:buClr>
                <a:srgbClr val="88332A"/>
              </a:buClr>
              <a:buNone/>
            </a:pPr>
            <a:endParaRPr lang="de-DE"/>
          </a:p>
          <a:p>
            <a:pPr marL="0" indent="0">
              <a:buClr>
                <a:srgbClr val="88332A"/>
              </a:buClr>
              <a:buNone/>
            </a:pPr>
            <a:r>
              <a:rPr lang="de-DE" sz="3200"/>
              <a:t>Nicht alle unsere Schüler machen später Abitur – aber viele.</a:t>
            </a:r>
          </a:p>
          <a:p>
            <a:pPr marL="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99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f02787942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2463_TF02787942.potx" id="{1272807B-B12C-43A6-A460-40C151FE77EE}" vid="{038ECE46-410B-4D4C-AF7F-BA2D08188480}"/>
    </a:ext>
  </a:extLst>
</a:theme>
</file>

<file path=ppt/theme/theme2.xml><?xml version="1.0" encoding="utf-8"?>
<a:theme xmlns:a="http://schemas.openxmlformats.org/drawingml/2006/main" name="1_tf02787942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2463_TF02787942.potx" id="{1272807B-B12C-43A6-A460-40C151FE77EE}" vid="{038ECE46-410B-4D4C-AF7F-BA2D08188480}"/>
    </a:ext>
  </a:extLst>
</a:theme>
</file>

<file path=ppt/theme/theme3.xml><?xml version="1.0" encoding="utf-8"?>
<a:theme xmlns:a="http://schemas.openxmlformats.org/drawingml/2006/main" name="Office-Design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Design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a87a8f-77b7-4b6c-9bf9-86ca629da7b6" xsi:nil="true"/>
    <lcf76f155ced4ddcb4097134ff3c332f xmlns="d0740214-7f0e-4e92-bd97-e026931e9cc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8BF1CB3B04F4C49B6D9768734A037DF" ma:contentTypeVersion="18" ma:contentTypeDescription="Ein neues Dokument erstellen." ma:contentTypeScope="" ma:versionID="81173efafd60b8dda1f039b580e84e95">
  <xsd:schema xmlns:xsd="http://www.w3.org/2001/XMLSchema" xmlns:xs="http://www.w3.org/2001/XMLSchema" xmlns:p="http://schemas.microsoft.com/office/2006/metadata/properties" xmlns:ns2="d0740214-7f0e-4e92-bd97-e026931e9cc9" xmlns:ns3="bba87a8f-77b7-4b6c-9bf9-86ca629da7b6" targetNamespace="http://schemas.microsoft.com/office/2006/metadata/properties" ma:root="true" ma:fieldsID="e5f3847eb57ac105292e1a22f2998547" ns2:_="" ns3:_="">
    <xsd:import namespace="d0740214-7f0e-4e92-bd97-e026931e9cc9"/>
    <xsd:import namespace="bba87a8f-77b7-4b6c-9bf9-86ca629da7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740214-7f0e-4e92-bd97-e026931e9c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e23c9804-0381-4f95-947f-ab7156d3d9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a87a8f-77b7-4b6c-9bf9-86ca629da7b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2e28051-8723-41ab-8be0-0ebda03e1c90}" ma:internalName="TaxCatchAll" ma:showField="CatchAllData" ma:web="bba87a8f-77b7-4b6c-9bf9-86ca629da7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700CCB-20BA-4760-AB9F-AC3B63ED32E0}">
  <ds:schemaRefs>
    <ds:schemaRef ds:uri="bba87a8f-77b7-4b6c-9bf9-86ca629da7b6"/>
    <ds:schemaRef ds:uri="d0740214-7f0e-4e92-bd97-e026931e9c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BEBE435-B478-4309-A360-E19998DDAE02}">
  <ds:schemaRefs>
    <ds:schemaRef ds:uri="bba87a8f-77b7-4b6c-9bf9-86ca629da7b6"/>
    <ds:schemaRef ds:uri="d0740214-7f0e-4e92-bd97-e026931e9cc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08942AA-0721-4324-BC2C-A3CB43F24E7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2dc2558-92d4-49b8-a015-645adb93bedb}" enabled="1" method="Standard" siteId="{dc00c817-b6ba-4d33-93ff-a261c870d6d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tf02787942</Template>
  <TotalTime>0</TotalTime>
  <Application>Microsoft Office PowerPoint</Application>
  <PresentationFormat>Custom</PresentationFormat>
  <Slides>45</Slides>
  <Notes>45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tf02787942</vt:lpstr>
      <vt:lpstr>1_tf02787942</vt:lpstr>
      <vt:lpstr>Herzlich willkommen in der Realschule Oberkirch </vt:lpstr>
      <vt:lpstr>Unser Leitbild:</vt:lpstr>
      <vt:lpstr>Starke Realschule </vt:lpstr>
      <vt:lpstr>Starke Realschule </vt:lpstr>
      <vt:lpstr>Starke Realschule </vt:lpstr>
      <vt:lpstr>Starke Realschule </vt:lpstr>
      <vt:lpstr>Starke Realschule </vt:lpstr>
      <vt:lpstr>Starke Realschule </vt:lpstr>
      <vt:lpstr>Starke Realschule </vt:lpstr>
      <vt:lpstr>Zum Thema M-Niveau und G-Niveau…</vt:lpstr>
      <vt:lpstr>Starke Realschule – Klasse 5</vt:lpstr>
      <vt:lpstr>Starke Realschule – ab Klasse 6</vt:lpstr>
      <vt:lpstr>Schulprofil der Realschule Oberkirch</vt:lpstr>
      <vt:lpstr>Nachmittagsunterricht</vt:lpstr>
      <vt:lpstr>PowerPoint Presentation</vt:lpstr>
      <vt:lpstr>PowerPoint Presentation</vt:lpstr>
      <vt:lpstr>Offene Ganztagesschule</vt:lpstr>
      <vt:lpstr>RSO – eine digitale Schule</vt:lpstr>
      <vt:lpstr>RSO – eine digitale Schule</vt:lpstr>
      <vt:lpstr>Die App „Schulmanager“</vt:lpstr>
      <vt:lpstr>Individueller Stunden- und Vertretungsplan</vt:lpstr>
      <vt:lpstr>Individuelle Berichte</vt:lpstr>
      <vt:lpstr>Einfache Kommunikation</vt:lpstr>
      <vt:lpstr>Unser Sportprofil</vt:lpstr>
      <vt:lpstr>Sportprofil Mountain-Bike</vt:lpstr>
      <vt:lpstr>Unser Sportprofil</vt:lpstr>
      <vt:lpstr>Unser Sportprofil</vt:lpstr>
      <vt:lpstr>Sportprofil Klettern</vt:lpstr>
      <vt:lpstr>Unser Theaterprofil</vt:lpstr>
      <vt:lpstr>Unser Theaterprofil</vt:lpstr>
      <vt:lpstr>Unser Musikprofil</vt:lpstr>
      <vt:lpstr>Förderkonzept</vt:lpstr>
      <vt:lpstr>Unsere Unterstützungssysteme</vt:lpstr>
      <vt:lpstr>Unsere Mensa</vt:lpstr>
      <vt:lpstr>Unsere Mensa</vt:lpstr>
      <vt:lpstr>Unser Pausenhof</vt:lpstr>
      <vt:lpstr>Handy und Schule</vt:lpstr>
      <vt:lpstr>Handy und Schule</vt:lpstr>
      <vt:lpstr>Info-Elternabend für  die neuen fünften Klassen:</vt:lpstr>
      <vt:lpstr>Zum Abschluss: unsere Homepage</vt:lpstr>
      <vt:lpstr>Zum Abschluss: unsere Homepage</vt:lpstr>
      <vt:lpstr>Realschule Oberkirch - dein Ticket zum Erfolg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Einweihung der Kletterwand  an der RSO</dc:title>
  <dc:creator>CR 1</dc:creator>
  <cp:revision>1</cp:revision>
  <cp:lastPrinted>2025-02-07T14:11:41Z</cp:lastPrinted>
  <dcterms:created xsi:type="dcterms:W3CDTF">2018-06-06T19:14:03Z</dcterms:created>
  <dcterms:modified xsi:type="dcterms:W3CDTF">2025-02-07T14:20:56Z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0x010100E8BF1CB3B04F4C49B6D9768734A037DF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  <property fmtid="{D5CDD505-2E9C-101B-9397-08002B2CF9AE}" pid="8" name="MSIP_Label_92dc2558-92d4-49b8-a015-645adb93bedb_Enabled">
    <vt:lpwstr>true</vt:lpwstr>
  </property>
  <property fmtid="{D5CDD505-2E9C-101B-9397-08002B2CF9AE}" pid="9" name="MSIP_Label_92dc2558-92d4-49b8-a015-645adb93bedb_SetDate">
    <vt:lpwstr>2022-01-28T12:36:57Z</vt:lpwstr>
  </property>
  <property fmtid="{D5CDD505-2E9C-101B-9397-08002B2CF9AE}" pid="10" name="MSIP_Label_92dc2558-92d4-49b8-a015-645adb93bedb_Method">
    <vt:lpwstr>Standard</vt:lpwstr>
  </property>
  <property fmtid="{D5CDD505-2E9C-101B-9397-08002B2CF9AE}" pid="11" name="MSIP_Label_92dc2558-92d4-49b8-a015-645adb93bedb_Name">
    <vt:lpwstr>Öffentlich</vt:lpwstr>
  </property>
  <property fmtid="{D5CDD505-2E9C-101B-9397-08002B2CF9AE}" pid="12" name="MSIP_Label_92dc2558-92d4-49b8-a015-645adb93bedb_SiteId">
    <vt:lpwstr>dc00c817-b6ba-4d33-93ff-a261c870d6de</vt:lpwstr>
  </property>
  <property fmtid="{D5CDD505-2E9C-101B-9397-08002B2CF9AE}" pid="13" name="MSIP_Label_92dc2558-92d4-49b8-a015-645adb93bedb_ActionId">
    <vt:lpwstr>04c69ce5-d71f-4fb9-8052-7ffd885c7b23</vt:lpwstr>
  </property>
  <property fmtid="{D5CDD505-2E9C-101B-9397-08002B2CF9AE}" pid="14" name="MSIP_Label_92dc2558-92d4-49b8-a015-645adb93bedb_ContentBits">
    <vt:lpwstr>0</vt:lpwstr>
  </property>
  <property fmtid="{D5CDD505-2E9C-101B-9397-08002B2CF9AE}" pid="15" name="MediaServiceImageTags">
    <vt:lpwstr/>
  </property>
</Properties>
</file>