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58" r:id="rId4"/>
    <p:sldId id="266" r:id="rId5"/>
    <p:sldId id="276" r:id="rId6"/>
    <p:sldId id="274" r:id="rId7"/>
    <p:sldId id="267" r:id="rId8"/>
    <p:sldId id="273" r:id="rId9"/>
    <p:sldId id="279" r:id="rId10"/>
    <p:sldId id="280" r:id="rId11"/>
    <p:sldId id="269" r:id="rId12"/>
    <p:sldId id="270" r:id="rId13"/>
  </p:sldIdLst>
  <p:sldSz cx="9144000" cy="6858000" type="screen4x3"/>
  <p:notesSz cx="67818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FA0EB-42A3-4F37-B0B7-A65BED4BB554}" v="479" dt="2025-03-09T16:49:58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5" autoAdjust="0"/>
    <p:restoredTop sz="94713" autoAdjust="0"/>
  </p:normalViewPr>
  <p:slideViewPr>
    <p:cSldViewPr>
      <p:cViewPr varScale="1">
        <p:scale>
          <a:sx n="118" d="100"/>
          <a:sy n="118" d="100"/>
        </p:scale>
        <p:origin x="137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Kowalsky" userId="b7519e46-7d4d-4bb4-82a0-736160c814a1" providerId="ADAL" clId="{B10FA0EB-42A3-4F37-B0B7-A65BED4BB554}"/>
    <pc:docChg chg="undo custSel addSld delSld modSld sldOrd">
      <pc:chgData name="Stefan Kowalsky" userId="b7519e46-7d4d-4bb4-82a0-736160c814a1" providerId="ADAL" clId="{B10FA0EB-42A3-4F37-B0B7-A65BED4BB554}" dt="2025-03-09T16:49:58.290" v="1068"/>
      <pc:docMkLst>
        <pc:docMk/>
      </pc:docMkLst>
      <pc:sldChg chg="addSp delSp modSp mod">
        <pc:chgData name="Stefan Kowalsky" userId="b7519e46-7d4d-4bb4-82a0-736160c814a1" providerId="ADAL" clId="{B10FA0EB-42A3-4F37-B0B7-A65BED4BB554}" dt="2025-03-09T16:12:36.322" v="936" actId="1076"/>
        <pc:sldMkLst>
          <pc:docMk/>
          <pc:sldMk cId="0" sldId="256"/>
        </pc:sldMkLst>
        <pc:spChg chg="mod">
          <ac:chgData name="Stefan Kowalsky" userId="b7519e46-7d4d-4bb4-82a0-736160c814a1" providerId="ADAL" clId="{B10FA0EB-42A3-4F37-B0B7-A65BED4BB554}" dt="2025-03-09T14:46:32.430" v="3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Stefan Kowalsky" userId="b7519e46-7d4d-4bb4-82a0-736160c814a1" providerId="ADAL" clId="{B10FA0EB-42A3-4F37-B0B7-A65BED4BB554}" dt="2025-03-09T16:12:36.322" v="936" actId="1076"/>
          <ac:picMkLst>
            <pc:docMk/>
            <pc:sldMk cId="0" sldId="256"/>
            <ac:picMk id="4" creationId="{8973E3D6-C09A-7988-98B0-09AEC1EF49B0}"/>
          </ac:picMkLst>
        </pc:picChg>
        <pc:picChg chg="del">
          <ac:chgData name="Stefan Kowalsky" userId="b7519e46-7d4d-4bb4-82a0-736160c814a1" providerId="ADAL" clId="{B10FA0EB-42A3-4F37-B0B7-A65BED4BB554}" dt="2025-03-09T16:12:24.875" v="933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modSp mod">
        <pc:chgData name="Stefan Kowalsky" userId="b7519e46-7d4d-4bb4-82a0-736160c814a1" providerId="ADAL" clId="{B10FA0EB-42A3-4F37-B0B7-A65BED4BB554}" dt="2025-03-09T15:02:11.791" v="319" actId="20577"/>
        <pc:sldMkLst>
          <pc:docMk/>
          <pc:sldMk cId="0" sldId="267"/>
        </pc:sldMkLst>
        <pc:spChg chg="mod">
          <ac:chgData name="Stefan Kowalsky" userId="b7519e46-7d4d-4bb4-82a0-736160c814a1" providerId="ADAL" clId="{B10FA0EB-42A3-4F37-B0B7-A65BED4BB554}" dt="2025-03-09T15:01:50.900" v="312" actId="20577"/>
          <ac:spMkLst>
            <pc:docMk/>
            <pc:sldMk cId="0" sldId="267"/>
            <ac:spMk id="7" creationId="{00000000-0000-0000-0000-000000000000}"/>
          </ac:spMkLst>
        </pc:spChg>
        <pc:spChg chg="mod">
          <ac:chgData name="Stefan Kowalsky" userId="b7519e46-7d4d-4bb4-82a0-736160c814a1" providerId="ADAL" clId="{B10FA0EB-42A3-4F37-B0B7-A65BED4BB554}" dt="2025-03-09T15:01:27.273" v="295" actId="20577"/>
          <ac:spMkLst>
            <pc:docMk/>
            <pc:sldMk cId="0" sldId="267"/>
            <ac:spMk id="12" creationId="{5963AC76-9488-E2A2-275C-9B3F0E3BA452}"/>
          </ac:spMkLst>
        </pc:spChg>
        <pc:spChg chg="mod">
          <ac:chgData name="Stefan Kowalsky" userId="b7519e46-7d4d-4bb4-82a0-736160c814a1" providerId="ADAL" clId="{B10FA0EB-42A3-4F37-B0B7-A65BED4BB554}" dt="2025-03-09T15:02:11.791" v="319" actId="20577"/>
          <ac:spMkLst>
            <pc:docMk/>
            <pc:sldMk cId="0" sldId="267"/>
            <ac:spMk id="13" creationId="{00000000-0000-0000-0000-000000000000}"/>
          </ac:spMkLst>
        </pc:spChg>
        <pc:grpChg chg="mod">
          <ac:chgData name="Stefan Kowalsky" userId="b7519e46-7d4d-4bb4-82a0-736160c814a1" providerId="ADAL" clId="{B10FA0EB-42A3-4F37-B0B7-A65BED4BB554}" dt="2025-03-09T14:58:49.217" v="189" actId="1076"/>
          <ac:grpSpMkLst>
            <pc:docMk/>
            <pc:sldMk cId="0" sldId="267"/>
            <ac:grpSpMk id="15" creationId="{A44BF224-994F-5E5C-1F7F-D2C8DBA729E4}"/>
          </ac:grpSpMkLst>
        </pc:grpChg>
        <pc:grpChg chg="mod">
          <ac:chgData name="Stefan Kowalsky" userId="b7519e46-7d4d-4bb4-82a0-736160c814a1" providerId="ADAL" clId="{B10FA0EB-42A3-4F37-B0B7-A65BED4BB554}" dt="2025-03-09T14:58:57.722" v="198" actId="1038"/>
          <ac:grpSpMkLst>
            <pc:docMk/>
            <pc:sldMk cId="0" sldId="267"/>
            <ac:grpSpMk id="20" creationId="{A0D5FB0F-018F-8DD6-F6A5-EB4D9E172AE0}"/>
          </ac:grpSpMkLst>
        </pc:grpChg>
      </pc:sldChg>
      <pc:sldChg chg="delSp mod delAnim">
        <pc:chgData name="Stefan Kowalsky" userId="b7519e46-7d4d-4bb4-82a0-736160c814a1" providerId="ADAL" clId="{B10FA0EB-42A3-4F37-B0B7-A65BED4BB554}" dt="2025-03-09T15:22:01.785" v="405" actId="478"/>
        <pc:sldMkLst>
          <pc:docMk/>
          <pc:sldMk cId="0" sldId="269"/>
        </pc:sldMkLst>
        <pc:picChg chg="del">
          <ac:chgData name="Stefan Kowalsky" userId="b7519e46-7d4d-4bb4-82a0-736160c814a1" providerId="ADAL" clId="{B10FA0EB-42A3-4F37-B0B7-A65BED4BB554}" dt="2025-03-09T15:22:01.785" v="405" actId="478"/>
          <ac:picMkLst>
            <pc:docMk/>
            <pc:sldMk cId="0" sldId="269"/>
            <ac:picMk id="8" creationId="{00000000-0000-0000-0000-000000000000}"/>
          </ac:picMkLst>
        </pc:picChg>
      </pc:sldChg>
      <pc:sldChg chg="addSp modSp mod modAnim">
        <pc:chgData name="Stefan Kowalsky" userId="b7519e46-7d4d-4bb4-82a0-736160c814a1" providerId="ADAL" clId="{B10FA0EB-42A3-4F37-B0B7-A65BED4BB554}" dt="2025-03-09T15:58:20.613" v="925"/>
        <pc:sldMkLst>
          <pc:docMk/>
          <pc:sldMk cId="0" sldId="270"/>
        </pc:sldMkLst>
        <pc:spChg chg="add mod">
          <ac:chgData name="Stefan Kowalsky" userId="b7519e46-7d4d-4bb4-82a0-736160c814a1" providerId="ADAL" clId="{B10FA0EB-42A3-4F37-B0B7-A65BED4BB554}" dt="2025-03-09T15:57:19.746" v="916" actId="1076"/>
          <ac:spMkLst>
            <pc:docMk/>
            <pc:sldMk cId="0" sldId="270"/>
            <ac:spMk id="2" creationId="{B4E68A31-AA8F-B54C-E152-5AEAEEE7989A}"/>
          </ac:spMkLst>
        </pc:spChg>
        <pc:spChg chg="mod">
          <ac:chgData name="Stefan Kowalsky" userId="b7519e46-7d4d-4bb4-82a0-736160c814a1" providerId="ADAL" clId="{B10FA0EB-42A3-4F37-B0B7-A65BED4BB554}" dt="2025-03-09T15:50:32.193" v="799" actId="1035"/>
          <ac:spMkLst>
            <pc:docMk/>
            <pc:sldMk cId="0" sldId="270"/>
            <ac:spMk id="5" creationId="{00000000-0000-0000-0000-000000000000}"/>
          </ac:spMkLst>
        </pc:spChg>
        <pc:spChg chg="mod">
          <ac:chgData name="Stefan Kowalsky" userId="b7519e46-7d4d-4bb4-82a0-736160c814a1" providerId="ADAL" clId="{B10FA0EB-42A3-4F37-B0B7-A65BED4BB554}" dt="2025-03-09T15:57:50.769" v="920" actId="1035"/>
          <ac:spMkLst>
            <pc:docMk/>
            <pc:sldMk cId="0" sldId="270"/>
            <ac:spMk id="6" creationId="{00000000-0000-0000-0000-000000000000}"/>
          </ac:spMkLst>
        </pc:spChg>
        <pc:spChg chg="mod">
          <ac:chgData name="Stefan Kowalsky" userId="b7519e46-7d4d-4bb4-82a0-736160c814a1" providerId="ADAL" clId="{B10FA0EB-42A3-4F37-B0B7-A65BED4BB554}" dt="2025-03-09T15:50:26.324" v="796" actId="1035"/>
          <ac:spMkLst>
            <pc:docMk/>
            <pc:sldMk cId="0" sldId="270"/>
            <ac:spMk id="8" creationId="{00000000-0000-0000-0000-000000000000}"/>
          </ac:spMkLst>
        </pc:spChg>
        <pc:spChg chg="mod">
          <ac:chgData name="Stefan Kowalsky" userId="b7519e46-7d4d-4bb4-82a0-736160c814a1" providerId="ADAL" clId="{B10FA0EB-42A3-4F37-B0B7-A65BED4BB554}" dt="2025-03-09T15:51:29.813" v="816" actId="6549"/>
          <ac:spMkLst>
            <pc:docMk/>
            <pc:sldMk cId="0" sldId="270"/>
            <ac:spMk id="10" creationId="{00000000-0000-0000-0000-000000000000}"/>
          </ac:spMkLst>
        </pc:spChg>
      </pc:sldChg>
      <pc:sldChg chg="del">
        <pc:chgData name="Stefan Kowalsky" userId="b7519e46-7d4d-4bb4-82a0-736160c814a1" providerId="ADAL" clId="{B10FA0EB-42A3-4F37-B0B7-A65BED4BB554}" dt="2025-03-09T15:57:35.685" v="918" actId="47"/>
        <pc:sldMkLst>
          <pc:docMk/>
          <pc:sldMk cId="0" sldId="271"/>
        </pc:sldMkLst>
      </pc:sldChg>
      <pc:sldChg chg="addSp delSp modSp mod delAnim modAnim">
        <pc:chgData name="Stefan Kowalsky" userId="b7519e46-7d4d-4bb4-82a0-736160c814a1" providerId="ADAL" clId="{B10FA0EB-42A3-4F37-B0B7-A65BED4BB554}" dt="2025-03-09T15:28:06.898" v="442"/>
        <pc:sldMkLst>
          <pc:docMk/>
          <pc:sldMk cId="0" sldId="273"/>
        </pc:sldMkLst>
        <pc:spChg chg="del">
          <ac:chgData name="Stefan Kowalsky" userId="b7519e46-7d4d-4bb4-82a0-736160c814a1" providerId="ADAL" clId="{B10FA0EB-42A3-4F37-B0B7-A65BED4BB554}" dt="2025-03-09T15:16:21.079" v="351" actId="478"/>
          <ac:spMkLst>
            <pc:docMk/>
            <pc:sldMk cId="0" sldId="273"/>
            <ac:spMk id="13" creationId="{00000000-0000-0000-0000-000000000000}"/>
          </ac:spMkLst>
        </pc:spChg>
        <pc:graphicFrameChg chg="mod">
          <ac:chgData name="Stefan Kowalsky" userId="b7519e46-7d4d-4bb4-82a0-736160c814a1" providerId="ADAL" clId="{B10FA0EB-42A3-4F37-B0B7-A65BED4BB554}" dt="2025-03-09T15:15:25.054" v="341" actId="20577"/>
          <ac:graphicFrameMkLst>
            <pc:docMk/>
            <pc:sldMk cId="0" sldId="273"/>
            <ac:graphicFrameMk id="8" creationId="{00000000-0000-0000-0000-000000000000}"/>
          </ac:graphicFrameMkLst>
        </pc:graphicFrameChg>
        <pc:graphicFrameChg chg="del mod">
          <ac:chgData name="Stefan Kowalsky" userId="b7519e46-7d4d-4bb4-82a0-736160c814a1" providerId="ADAL" clId="{B10FA0EB-42A3-4F37-B0B7-A65BED4BB554}" dt="2025-03-09T15:16:14.613" v="350" actId="478"/>
          <ac:graphicFrameMkLst>
            <pc:docMk/>
            <pc:sldMk cId="0" sldId="273"/>
            <ac:graphicFrameMk id="9" creationId="{00000000-0000-0000-0000-000000000000}"/>
          </ac:graphicFrameMkLst>
        </pc:graphicFrameChg>
        <pc:graphicFrameChg chg="del">
          <ac:chgData name="Stefan Kowalsky" userId="b7519e46-7d4d-4bb4-82a0-736160c814a1" providerId="ADAL" clId="{B10FA0EB-42A3-4F37-B0B7-A65BED4BB554}" dt="2025-03-09T15:16:13.385" v="349" actId="478"/>
          <ac:graphicFrameMkLst>
            <pc:docMk/>
            <pc:sldMk cId="0" sldId="273"/>
            <ac:graphicFrameMk id="10" creationId="{00000000-0000-0000-0000-000000000000}"/>
          </ac:graphicFrameMkLst>
        </pc:graphicFrameChg>
        <pc:graphicFrameChg chg="del">
          <ac:chgData name="Stefan Kowalsky" userId="b7519e46-7d4d-4bb4-82a0-736160c814a1" providerId="ADAL" clId="{B10FA0EB-42A3-4F37-B0B7-A65BED4BB554}" dt="2025-03-09T15:15:57.367" v="344" actId="478"/>
          <ac:graphicFrameMkLst>
            <pc:docMk/>
            <pc:sldMk cId="0" sldId="273"/>
            <ac:graphicFrameMk id="11" creationId="{00000000-0000-0000-0000-000000000000}"/>
          </ac:graphicFrameMkLst>
        </pc:graphicFrameChg>
        <pc:graphicFrameChg chg="del mod">
          <ac:chgData name="Stefan Kowalsky" userId="b7519e46-7d4d-4bb4-82a0-736160c814a1" providerId="ADAL" clId="{B10FA0EB-42A3-4F37-B0B7-A65BED4BB554}" dt="2025-03-09T15:16:06.213" v="346" actId="478"/>
          <ac:graphicFrameMkLst>
            <pc:docMk/>
            <pc:sldMk cId="0" sldId="273"/>
            <ac:graphicFrameMk id="12" creationId="{00000000-0000-0000-0000-000000000000}"/>
          </ac:graphicFrameMkLst>
        </pc:graphicFrameChg>
        <pc:picChg chg="del">
          <ac:chgData name="Stefan Kowalsky" userId="b7519e46-7d4d-4bb4-82a0-736160c814a1" providerId="ADAL" clId="{B10FA0EB-42A3-4F37-B0B7-A65BED4BB554}" dt="2025-03-09T15:14:15.571" v="332" actId="478"/>
          <ac:picMkLst>
            <pc:docMk/>
            <pc:sldMk cId="0" sldId="273"/>
            <ac:picMk id="4" creationId="{E50C6738-3C91-0C1F-C040-FAE8225D5107}"/>
          </ac:picMkLst>
        </pc:picChg>
        <pc:picChg chg="del mod">
          <ac:chgData name="Stefan Kowalsky" userId="b7519e46-7d4d-4bb4-82a0-736160c814a1" providerId="ADAL" clId="{B10FA0EB-42A3-4F37-B0B7-A65BED4BB554}" dt="2025-03-09T15:14:13.409" v="330" actId="478"/>
          <ac:picMkLst>
            <pc:docMk/>
            <pc:sldMk cId="0" sldId="273"/>
            <ac:picMk id="5" creationId="{7ED52D1C-4E25-E7C7-164F-E1D6F1C0918C}"/>
          </ac:picMkLst>
        </pc:picChg>
        <pc:picChg chg="add mod">
          <ac:chgData name="Stefan Kowalsky" userId="b7519e46-7d4d-4bb4-82a0-736160c814a1" providerId="ADAL" clId="{B10FA0EB-42A3-4F37-B0B7-A65BED4BB554}" dt="2025-03-09T15:27:13.962" v="431" actId="14100"/>
          <ac:picMkLst>
            <pc:docMk/>
            <pc:sldMk cId="0" sldId="273"/>
            <ac:picMk id="7" creationId="{DE91A849-0F15-D423-675B-49BABA030CCE}"/>
          </ac:picMkLst>
        </pc:picChg>
        <pc:picChg chg="del">
          <ac:chgData name="Stefan Kowalsky" userId="b7519e46-7d4d-4bb4-82a0-736160c814a1" providerId="ADAL" clId="{B10FA0EB-42A3-4F37-B0B7-A65BED4BB554}" dt="2025-03-09T15:14:14.722" v="331" actId="478"/>
          <ac:picMkLst>
            <pc:docMk/>
            <pc:sldMk cId="0" sldId="273"/>
            <ac:picMk id="14" creationId="{B49A89C1-F983-8869-2194-6BDC4052C1EC}"/>
          </ac:picMkLst>
        </pc:picChg>
        <pc:picChg chg="add mod">
          <ac:chgData name="Stefan Kowalsky" userId="b7519e46-7d4d-4bb4-82a0-736160c814a1" providerId="ADAL" clId="{B10FA0EB-42A3-4F37-B0B7-A65BED4BB554}" dt="2025-03-09T15:27:36.659" v="440" actId="1037"/>
          <ac:picMkLst>
            <pc:docMk/>
            <pc:sldMk cId="0" sldId="273"/>
            <ac:picMk id="16" creationId="{DCE7B8E5-1856-FF8E-78F0-A077B4D3ECBE}"/>
          </ac:picMkLst>
        </pc:picChg>
      </pc:sldChg>
      <pc:sldChg chg="addSp delSp modSp mod">
        <pc:chgData name="Stefan Kowalsky" userId="b7519e46-7d4d-4bb4-82a0-736160c814a1" providerId="ADAL" clId="{B10FA0EB-42A3-4F37-B0B7-A65BED4BB554}" dt="2025-03-09T16:18:11.437" v="1054" actId="1076"/>
        <pc:sldMkLst>
          <pc:docMk/>
          <pc:sldMk cId="0" sldId="274"/>
        </pc:sldMkLst>
        <pc:spChg chg="add mod">
          <ac:chgData name="Stefan Kowalsky" userId="b7519e46-7d4d-4bb4-82a0-736160c814a1" providerId="ADAL" clId="{B10FA0EB-42A3-4F37-B0B7-A65BED4BB554}" dt="2025-03-09T16:18:11.437" v="1054" actId="1076"/>
          <ac:spMkLst>
            <pc:docMk/>
            <pc:sldMk cId="0" sldId="274"/>
            <ac:spMk id="2" creationId="{DFD4D329-D616-00C6-96D8-5C6C11AA97BE}"/>
          </ac:spMkLst>
        </pc:spChg>
        <pc:spChg chg="del mod">
          <ac:chgData name="Stefan Kowalsky" userId="b7519e46-7d4d-4bb4-82a0-736160c814a1" providerId="ADAL" clId="{B10FA0EB-42A3-4F37-B0B7-A65BED4BB554}" dt="2025-03-09T16:13:35.541" v="937" actId="478"/>
          <ac:spMkLst>
            <pc:docMk/>
            <pc:sldMk cId="0" sldId="274"/>
            <ac:spMk id="14" creationId="{00000000-0000-0000-0000-000000000000}"/>
          </ac:spMkLst>
        </pc:spChg>
        <pc:spChg chg="mod">
          <ac:chgData name="Stefan Kowalsky" userId="b7519e46-7d4d-4bb4-82a0-736160c814a1" providerId="ADAL" clId="{B10FA0EB-42A3-4F37-B0B7-A65BED4BB554}" dt="2025-03-09T16:17:35.358" v="1048" actId="20577"/>
          <ac:spMkLst>
            <pc:docMk/>
            <pc:sldMk cId="0" sldId="274"/>
            <ac:spMk id="15" creationId="{00000000-0000-0000-0000-000000000000}"/>
          </ac:spMkLst>
        </pc:spChg>
        <pc:spChg chg="mod">
          <ac:chgData name="Stefan Kowalsky" userId="b7519e46-7d4d-4bb4-82a0-736160c814a1" providerId="ADAL" clId="{B10FA0EB-42A3-4F37-B0B7-A65BED4BB554}" dt="2025-03-09T14:57:15.975" v="187" actId="20577"/>
          <ac:spMkLst>
            <pc:docMk/>
            <pc:sldMk cId="0" sldId="274"/>
            <ac:spMk id="16" creationId="{00000000-0000-0000-0000-000000000000}"/>
          </ac:spMkLst>
        </pc:spChg>
        <pc:graphicFrameChg chg="mod">
          <ac:chgData name="Stefan Kowalsky" userId="b7519e46-7d4d-4bb4-82a0-736160c814a1" providerId="ADAL" clId="{B10FA0EB-42A3-4F37-B0B7-A65BED4BB554}" dt="2025-03-09T16:18:02.137" v="1053"/>
          <ac:graphicFrameMkLst>
            <pc:docMk/>
            <pc:sldMk cId="0" sldId="274"/>
            <ac:graphicFrameMk id="12" creationId="{00000000-0000-0000-0000-000000000000}"/>
          </ac:graphicFrameMkLst>
        </pc:graphicFrameChg>
      </pc:sldChg>
      <pc:sldChg chg="new del">
        <pc:chgData name="Stefan Kowalsky" userId="b7519e46-7d4d-4bb4-82a0-736160c814a1" providerId="ADAL" clId="{B10FA0EB-42A3-4F37-B0B7-A65BED4BB554}" dt="2025-03-09T15:13:57.866" v="328" actId="47"/>
        <pc:sldMkLst>
          <pc:docMk/>
          <pc:sldMk cId="3736844267" sldId="277"/>
        </pc:sldMkLst>
      </pc:sldChg>
      <pc:sldChg chg="delSp modSp add del mod ord">
        <pc:chgData name="Stefan Kowalsky" userId="b7519e46-7d4d-4bb4-82a0-736160c814a1" providerId="ADAL" clId="{B10FA0EB-42A3-4F37-B0B7-A65BED4BB554}" dt="2025-03-09T15:14:54.559" v="334" actId="47"/>
        <pc:sldMkLst>
          <pc:docMk/>
          <pc:sldMk cId="2031950016" sldId="278"/>
        </pc:sldMkLst>
        <pc:spChg chg="del mod">
          <ac:chgData name="Stefan Kowalsky" userId="b7519e46-7d4d-4bb4-82a0-736160c814a1" providerId="ADAL" clId="{B10FA0EB-42A3-4F37-B0B7-A65BED4BB554}" dt="2025-03-09T15:13:47.140" v="325" actId="478"/>
          <ac:spMkLst>
            <pc:docMk/>
            <pc:sldMk cId="2031950016" sldId="278"/>
            <ac:spMk id="4" creationId="{946BE3DA-4D3C-236D-7D18-51EE236219A1}"/>
          </ac:spMkLst>
        </pc:spChg>
      </pc:sldChg>
      <pc:sldChg chg="addSp delSp modSp add mod delAnim modAnim">
        <pc:chgData name="Stefan Kowalsky" userId="b7519e46-7d4d-4bb4-82a0-736160c814a1" providerId="ADAL" clId="{B10FA0EB-42A3-4F37-B0B7-A65BED4BB554}" dt="2025-03-09T16:49:58.290" v="1068"/>
        <pc:sldMkLst>
          <pc:docMk/>
          <pc:sldMk cId="2973322806" sldId="279"/>
        </pc:sldMkLst>
        <pc:spChg chg="del">
          <ac:chgData name="Stefan Kowalsky" userId="b7519e46-7d4d-4bb4-82a0-736160c814a1" providerId="ADAL" clId="{B10FA0EB-42A3-4F37-B0B7-A65BED4BB554}" dt="2025-03-09T15:20:06.141" v="403" actId="478"/>
          <ac:spMkLst>
            <pc:docMk/>
            <pc:sldMk cId="2973322806" sldId="279"/>
            <ac:spMk id="13" creationId="{12AD658D-662A-8623-235E-877F906D0B45}"/>
          </ac:spMkLst>
        </pc:spChg>
        <pc:graphicFrameChg chg="mod">
          <ac:chgData name="Stefan Kowalsky" userId="b7519e46-7d4d-4bb4-82a0-736160c814a1" providerId="ADAL" clId="{B10FA0EB-42A3-4F37-B0B7-A65BED4BB554}" dt="2025-03-09T15:16:37.670" v="355" actId="20577"/>
          <ac:graphicFrameMkLst>
            <pc:docMk/>
            <pc:sldMk cId="2973322806" sldId="279"/>
            <ac:graphicFrameMk id="8" creationId="{CEDEE1AF-4B22-A8A5-14E4-A2E749ACB93E}"/>
          </ac:graphicFrameMkLst>
        </pc:graphicFrameChg>
        <pc:graphicFrameChg chg="mod">
          <ac:chgData name="Stefan Kowalsky" userId="b7519e46-7d4d-4bb4-82a0-736160c814a1" providerId="ADAL" clId="{B10FA0EB-42A3-4F37-B0B7-A65BED4BB554}" dt="2025-03-09T15:18:40.512" v="377"/>
          <ac:graphicFrameMkLst>
            <pc:docMk/>
            <pc:sldMk cId="2973322806" sldId="279"/>
            <ac:graphicFrameMk id="9" creationId="{61B9C27B-76A2-2809-0CE3-98B5821C25D2}"/>
          </ac:graphicFrameMkLst>
        </pc:graphicFrameChg>
        <pc:graphicFrameChg chg="del mod">
          <ac:chgData name="Stefan Kowalsky" userId="b7519e46-7d4d-4bb4-82a0-736160c814a1" providerId="ADAL" clId="{B10FA0EB-42A3-4F37-B0B7-A65BED4BB554}" dt="2025-03-09T15:24:41.066" v="414" actId="478"/>
          <ac:graphicFrameMkLst>
            <pc:docMk/>
            <pc:sldMk cId="2973322806" sldId="279"/>
            <ac:graphicFrameMk id="11" creationId="{A2C8D228-185B-A68A-CC0D-30A863AD650B}"/>
          </ac:graphicFrameMkLst>
        </pc:graphicFrameChg>
        <pc:graphicFrameChg chg="del mod">
          <ac:chgData name="Stefan Kowalsky" userId="b7519e46-7d4d-4bb4-82a0-736160c814a1" providerId="ADAL" clId="{B10FA0EB-42A3-4F37-B0B7-A65BED4BB554}" dt="2025-03-09T15:24:37.790" v="413" actId="478"/>
          <ac:graphicFrameMkLst>
            <pc:docMk/>
            <pc:sldMk cId="2973322806" sldId="279"/>
            <ac:graphicFrameMk id="12" creationId="{AB28B57F-41D7-4AEB-06B0-6438BD9B0C3B}"/>
          </ac:graphicFrameMkLst>
        </pc:graphicFrameChg>
        <pc:picChg chg="add del mod">
          <ac:chgData name="Stefan Kowalsky" userId="b7519e46-7d4d-4bb4-82a0-736160c814a1" providerId="ADAL" clId="{B10FA0EB-42A3-4F37-B0B7-A65BED4BB554}" dt="2025-03-09T16:48:38.742" v="1064" actId="478"/>
          <ac:picMkLst>
            <pc:docMk/>
            <pc:sldMk cId="2973322806" sldId="279"/>
            <ac:picMk id="4" creationId="{48B8D056-1385-CFD9-04DB-D9237676DC33}"/>
          </ac:picMkLst>
        </pc:picChg>
        <pc:picChg chg="add mod">
          <ac:chgData name="Stefan Kowalsky" userId="b7519e46-7d4d-4bb4-82a0-736160c814a1" providerId="ADAL" clId="{B10FA0EB-42A3-4F37-B0B7-A65BED4BB554}" dt="2025-03-09T16:48:43.309" v="1065" actId="1076"/>
          <ac:picMkLst>
            <pc:docMk/>
            <pc:sldMk cId="2973322806" sldId="279"/>
            <ac:picMk id="5" creationId="{05881CD0-2D34-C69C-442D-755AC0A9C16C}"/>
          </ac:picMkLst>
        </pc:picChg>
      </pc:sldChg>
      <pc:sldChg chg="addSp modSp add modAnim">
        <pc:chgData name="Stefan Kowalsky" userId="b7519e46-7d4d-4bb4-82a0-736160c814a1" providerId="ADAL" clId="{B10FA0EB-42A3-4F37-B0B7-A65BED4BB554}" dt="2025-03-09T15:31:26.804" v="466"/>
        <pc:sldMkLst>
          <pc:docMk/>
          <pc:sldMk cId="2066750414" sldId="280"/>
        </pc:sldMkLst>
        <pc:graphicFrameChg chg="mod">
          <ac:chgData name="Stefan Kowalsky" userId="b7519e46-7d4d-4bb4-82a0-736160c814a1" providerId="ADAL" clId="{B10FA0EB-42A3-4F37-B0B7-A65BED4BB554}" dt="2025-03-09T15:16:47.789" v="359" actId="20577"/>
          <ac:graphicFrameMkLst>
            <pc:docMk/>
            <pc:sldMk cId="2066750414" sldId="280"/>
            <ac:graphicFrameMk id="8" creationId="{1535A16F-FF36-E424-1AE0-2F051895CF10}"/>
          </ac:graphicFrameMkLst>
        </pc:graphicFrameChg>
        <pc:graphicFrameChg chg="mod">
          <ac:chgData name="Stefan Kowalsky" userId="b7519e46-7d4d-4bb4-82a0-736160c814a1" providerId="ADAL" clId="{B10FA0EB-42A3-4F37-B0B7-A65BED4BB554}" dt="2025-03-09T15:17:45.053" v="376" actId="20577"/>
          <ac:graphicFrameMkLst>
            <pc:docMk/>
            <pc:sldMk cId="2066750414" sldId="280"/>
            <ac:graphicFrameMk id="9" creationId="{4C3350C8-FC1C-84A4-97A1-5CBB0B04C980}"/>
          </ac:graphicFrameMkLst>
        </pc:graphicFrameChg>
        <pc:graphicFrameChg chg="mod">
          <ac:chgData name="Stefan Kowalsky" userId="b7519e46-7d4d-4bb4-82a0-736160c814a1" providerId="ADAL" clId="{B10FA0EB-42A3-4F37-B0B7-A65BED4BB554}" dt="2025-03-09T15:19:19.699" v="382" actId="20577"/>
          <ac:graphicFrameMkLst>
            <pc:docMk/>
            <pc:sldMk cId="2066750414" sldId="280"/>
            <ac:graphicFrameMk id="11" creationId="{665AC8F5-2AB2-9CBB-9DC3-6C1DC0F19B8F}"/>
          </ac:graphicFrameMkLst>
        </pc:graphicFrameChg>
        <pc:graphicFrameChg chg="mod">
          <ac:chgData name="Stefan Kowalsky" userId="b7519e46-7d4d-4bb4-82a0-736160c814a1" providerId="ADAL" clId="{B10FA0EB-42A3-4F37-B0B7-A65BED4BB554}" dt="2025-03-09T15:19:37.663" v="392" actId="20577"/>
          <ac:graphicFrameMkLst>
            <pc:docMk/>
            <pc:sldMk cId="2066750414" sldId="280"/>
            <ac:graphicFrameMk id="12" creationId="{9AAB99EB-2EBA-37D8-9E09-4CE24D823E4E}"/>
          </ac:graphicFrameMkLst>
        </pc:graphicFrameChg>
        <pc:picChg chg="add mod">
          <ac:chgData name="Stefan Kowalsky" userId="b7519e46-7d4d-4bb4-82a0-736160c814a1" providerId="ADAL" clId="{B10FA0EB-42A3-4F37-B0B7-A65BED4BB554}" dt="2025-03-09T15:21:08.151" v="404"/>
          <ac:picMkLst>
            <pc:docMk/>
            <pc:sldMk cId="2066750414" sldId="280"/>
            <ac:picMk id="2" creationId="{D95B25D4-0767-A585-F8FC-8A6599A6199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FCB7F-FF92-46AF-B593-095AD850DCF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7626808-C8E2-4E9A-9A1D-0384D53293A1}">
      <dgm:prSet/>
      <dgm:spPr/>
      <dgm:t>
        <a:bodyPr/>
        <a:lstStyle/>
        <a:p>
          <a:pPr rtl="0"/>
          <a:r>
            <a:rPr lang="de-DE" dirty="0"/>
            <a:t>Sich gegenseitig helfen</a:t>
          </a:r>
        </a:p>
      </dgm:t>
    </dgm:pt>
    <dgm:pt modelId="{29ED82A9-171C-4C9D-B657-7BF8562B9918}" type="parTrans" cxnId="{7AE5DFE2-C485-4AA3-837D-1A99DAC0B835}">
      <dgm:prSet/>
      <dgm:spPr/>
      <dgm:t>
        <a:bodyPr/>
        <a:lstStyle/>
        <a:p>
          <a:endParaRPr lang="de-DE"/>
        </a:p>
      </dgm:t>
    </dgm:pt>
    <dgm:pt modelId="{80EBA62A-09C5-433D-96C4-815B72FC86F8}" type="sibTrans" cxnId="{7AE5DFE2-C485-4AA3-837D-1A99DAC0B835}">
      <dgm:prSet/>
      <dgm:spPr/>
      <dgm:t>
        <a:bodyPr/>
        <a:lstStyle/>
        <a:p>
          <a:endParaRPr lang="de-DE"/>
        </a:p>
      </dgm:t>
    </dgm:pt>
    <dgm:pt modelId="{54920965-B765-4DE4-AA4A-080945C77B20}">
      <dgm:prSet/>
      <dgm:spPr/>
      <dgm:t>
        <a:bodyPr/>
        <a:lstStyle/>
        <a:p>
          <a:pPr rtl="0"/>
          <a:r>
            <a:rPr lang="de-DE" dirty="0"/>
            <a:t>Sich einordnen können</a:t>
          </a:r>
        </a:p>
      </dgm:t>
    </dgm:pt>
    <dgm:pt modelId="{5C92BB16-4BE9-44D1-8926-2A0DDA6C3B52}" type="parTrans" cxnId="{1193EEC3-0C30-4EB5-BAB3-529F69182192}">
      <dgm:prSet/>
      <dgm:spPr/>
      <dgm:t>
        <a:bodyPr/>
        <a:lstStyle/>
        <a:p>
          <a:endParaRPr lang="de-DE"/>
        </a:p>
      </dgm:t>
    </dgm:pt>
    <dgm:pt modelId="{3F920BE6-6A91-434E-939B-9D3E7ED22620}" type="sibTrans" cxnId="{1193EEC3-0C30-4EB5-BAB3-529F69182192}">
      <dgm:prSet/>
      <dgm:spPr/>
      <dgm:t>
        <a:bodyPr/>
        <a:lstStyle/>
        <a:p>
          <a:endParaRPr lang="de-DE"/>
        </a:p>
      </dgm:t>
    </dgm:pt>
    <dgm:pt modelId="{C1C6B529-5103-4A21-827F-5FBA61F8D2D4}">
      <dgm:prSet/>
      <dgm:spPr/>
      <dgm:t>
        <a:bodyPr/>
        <a:lstStyle/>
        <a:p>
          <a:pPr rtl="0"/>
          <a:r>
            <a:rPr lang="de-DE" dirty="0"/>
            <a:t>Fähigkeit entwickeln um Konflikte zu lösen</a:t>
          </a:r>
        </a:p>
      </dgm:t>
    </dgm:pt>
    <dgm:pt modelId="{69DF0F3A-92CB-442C-8B92-96EB04E7E19D}" type="parTrans" cxnId="{03696791-343F-478F-831B-B81FD1882DD7}">
      <dgm:prSet/>
      <dgm:spPr/>
      <dgm:t>
        <a:bodyPr/>
        <a:lstStyle/>
        <a:p>
          <a:endParaRPr lang="de-DE"/>
        </a:p>
      </dgm:t>
    </dgm:pt>
    <dgm:pt modelId="{3B69D12E-3792-492C-8FE2-DC148814C54B}" type="sibTrans" cxnId="{03696791-343F-478F-831B-B81FD1882DD7}">
      <dgm:prSet/>
      <dgm:spPr/>
      <dgm:t>
        <a:bodyPr/>
        <a:lstStyle/>
        <a:p>
          <a:endParaRPr lang="de-DE"/>
        </a:p>
      </dgm:t>
    </dgm:pt>
    <dgm:pt modelId="{77688CC2-DAA1-460D-A084-A50C6F37428D}">
      <dgm:prSet/>
      <dgm:spPr/>
      <dgm:t>
        <a:bodyPr/>
        <a:lstStyle/>
        <a:p>
          <a:pPr rtl="0"/>
          <a:r>
            <a:rPr lang="de-DE" dirty="0"/>
            <a:t>Verantwortung für eine gemeinsame Sache übernehmen</a:t>
          </a:r>
        </a:p>
      </dgm:t>
    </dgm:pt>
    <dgm:pt modelId="{FC89ECA2-B8FD-4C36-B400-6D2110B7C73F}" type="sibTrans" cxnId="{EE9FB536-725A-4BDD-8924-5FEAA59783C5}">
      <dgm:prSet/>
      <dgm:spPr/>
      <dgm:t>
        <a:bodyPr/>
        <a:lstStyle/>
        <a:p>
          <a:endParaRPr lang="de-DE"/>
        </a:p>
      </dgm:t>
    </dgm:pt>
    <dgm:pt modelId="{347D9389-8903-4C4A-B1EA-FCF79E082C90}" type="parTrans" cxnId="{EE9FB536-725A-4BDD-8924-5FEAA59783C5}">
      <dgm:prSet/>
      <dgm:spPr/>
      <dgm:t>
        <a:bodyPr/>
        <a:lstStyle/>
        <a:p>
          <a:endParaRPr lang="de-DE"/>
        </a:p>
      </dgm:t>
    </dgm:pt>
    <dgm:pt modelId="{FCAEFB5B-0F62-4285-91D5-4EB16ACA5E5B}" type="pres">
      <dgm:prSet presAssocID="{746FCB7F-FF92-46AF-B593-095AD850DCFA}" presName="CompostProcess" presStyleCnt="0">
        <dgm:presLayoutVars>
          <dgm:dir/>
          <dgm:resizeHandles val="exact"/>
        </dgm:presLayoutVars>
      </dgm:prSet>
      <dgm:spPr/>
    </dgm:pt>
    <dgm:pt modelId="{C3DAD2BB-0C90-4752-BECF-E2B25CFB4ECC}" type="pres">
      <dgm:prSet presAssocID="{746FCB7F-FF92-46AF-B593-095AD850DCFA}" presName="arrow" presStyleLbl="bgShp" presStyleIdx="0" presStyleCnt="1" custFlipVert="1" custFlipHor="0" custScaleX="3498" custScaleY="4615"/>
      <dgm:spPr/>
    </dgm:pt>
    <dgm:pt modelId="{B69E2B76-AD6D-4633-BC91-F63643E1E1D8}" type="pres">
      <dgm:prSet presAssocID="{746FCB7F-FF92-46AF-B593-095AD850DCFA}" presName="linearProcess" presStyleCnt="0"/>
      <dgm:spPr/>
    </dgm:pt>
    <dgm:pt modelId="{07227205-E3D2-488B-96CA-5EB9D86BFC4C}" type="pres">
      <dgm:prSet presAssocID="{D7626808-C8E2-4E9A-9A1D-0384D53293A1}" presName="textNode" presStyleLbl="node1" presStyleIdx="0" presStyleCnt="4" custLinFactX="8986" custLinFactNeighborX="100000" custLinFactNeighborY="-24324">
        <dgm:presLayoutVars>
          <dgm:bulletEnabled val="1"/>
        </dgm:presLayoutVars>
      </dgm:prSet>
      <dgm:spPr/>
    </dgm:pt>
    <dgm:pt modelId="{E2D72432-5D90-4A07-B74F-21E2E88B088F}" type="pres">
      <dgm:prSet presAssocID="{80EBA62A-09C5-433D-96C4-815B72FC86F8}" presName="sibTrans" presStyleCnt="0"/>
      <dgm:spPr/>
    </dgm:pt>
    <dgm:pt modelId="{D72FF286-66A1-4E1D-BB1C-EE5E770AF004}" type="pres">
      <dgm:prSet presAssocID="{54920965-B765-4DE4-AA4A-080945C77B20}" presName="textNode" presStyleLbl="node1" presStyleIdx="1" presStyleCnt="4" custLinFactX="1922" custLinFactNeighborX="100000" custLinFactNeighborY="66892">
        <dgm:presLayoutVars>
          <dgm:bulletEnabled val="1"/>
        </dgm:presLayoutVars>
      </dgm:prSet>
      <dgm:spPr/>
    </dgm:pt>
    <dgm:pt modelId="{89B380C5-0B82-4FF6-8D9A-22E87674D9D3}" type="pres">
      <dgm:prSet presAssocID="{3F920BE6-6A91-434E-939B-9D3E7ED22620}" presName="sibTrans" presStyleCnt="0"/>
      <dgm:spPr/>
    </dgm:pt>
    <dgm:pt modelId="{F9D4B9DC-C64F-4080-986E-7BE1B29EA485}" type="pres">
      <dgm:prSet presAssocID="{77688CC2-DAA1-460D-A084-A50C6F37428D}" presName="textNode" presStyleLbl="node1" presStyleIdx="2" presStyleCnt="4" custLinFactX="-17256" custLinFactNeighborX="-100000" custLinFactNeighborY="-37838">
        <dgm:presLayoutVars>
          <dgm:bulletEnabled val="1"/>
        </dgm:presLayoutVars>
      </dgm:prSet>
      <dgm:spPr/>
    </dgm:pt>
    <dgm:pt modelId="{5E9FD31F-D457-43BD-AA2B-6F87CE7DB1E1}" type="pres">
      <dgm:prSet presAssocID="{FC89ECA2-B8FD-4C36-B400-6D2110B7C73F}" presName="sibTrans" presStyleCnt="0"/>
      <dgm:spPr/>
    </dgm:pt>
    <dgm:pt modelId="{2E0A6AE3-AFC3-40FC-BAB8-6E2D206D6E1B}" type="pres">
      <dgm:prSet presAssocID="{C1C6B529-5103-4A21-827F-5FBA61F8D2D4}" presName="textNode" presStyleLbl="node1" presStyleIdx="3" presStyleCnt="4" custLinFactX="-24320" custLinFactNeighborX="-100000" custLinFactNeighborY="63514">
        <dgm:presLayoutVars>
          <dgm:bulletEnabled val="1"/>
        </dgm:presLayoutVars>
      </dgm:prSet>
      <dgm:spPr/>
    </dgm:pt>
  </dgm:ptLst>
  <dgm:cxnLst>
    <dgm:cxn modelId="{EE9FB536-725A-4BDD-8924-5FEAA59783C5}" srcId="{746FCB7F-FF92-46AF-B593-095AD850DCFA}" destId="{77688CC2-DAA1-460D-A084-A50C6F37428D}" srcOrd="2" destOrd="0" parTransId="{347D9389-8903-4C4A-B1EA-FCF79E082C90}" sibTransId="{FC89ECA2-B8FD-4C36-B400-6D2110B7C73F}"/>
    <dgm:cxn modelId="{82D1836B-182D-41C9-A801-B4873757D1E0}" type="presOf" srcId="{C1C6B529-5103-4A21-827F-5FBA61F8D2D4}" destId="{2E0A6AE3-AFC3-40FC-BAB8-6E2D206D6E1B}" srcOrd="0" destOrd="0" presId="urn:microsoft.com/office/officeart/2005/8/layout/hProcess9"/>
    <dgm:cxn modelId="{83C19887-F27B-4CE2-9186-BA17229F30CE}" type="presOf" srcId="{D7626808-C8E2-4E9A-9A1D-0384D53293A1}" destId="{07227205-E3D2-488B-96CA-5EB9D86BFC4C}" srcOrd="0" destOrd="0" presId="urn:microsoft.com/office/officeart/2005/8/layout/hProcess9"/>
    <dgm:cxn modelId="{03696791-343F-478F-831B-B81FD1882DD7}" srcId="{746FCB7F-FF92-46AF-B593-095AD850DCFA}" destId="{C1C6B529-5103-4A21-827F-5FBA61F8D2D4}" srcOrd="3" destOrd="0" parTransId="{69DF0F3A-92CB-442C-8B92-96EB04E7E19D}" sibTransId="{3B69D12E-3792-492C-8FE2-DC148814C54B}"/>
    <dgm:cxn modelId="{8575C1B1-CA1D-4D9F-95C9-622EA83D951C}" type="presOf" srcId="{77688CC2-DAA1-460D-A084-A50C6F37428D}" destId="{F9D4B9DC-C64F-4080-986E-7BE1B29EA485}" srcOrd="0" destOrd="0" presId="urn:microsoft.com/office/officeart/2005/8/layout/hProcess9"/>
    <dgm:cxn modelId="{1193EEC3-0C30-4EB5-BAB3-529F69182192}" srcId="{746FCB7F-FF92-46AF-B593-095AD850DCFA}" destId="{54920965-B765-4DE4-AA4A-080945C77B20}" srcOrd="1" destOrd="0" parTransId="{5C92BB16-4BE9-44D1-8926-2A0DDA6C3B52}" sibTransId="{3F920BE6-6A91-434E-939B-9D3E7ED22620}"/>
    <dgm:cxn modelId="{BC95D1C4-4B3D-4620-8EE7-0F2176F17E26}" type="presOf" srcId="{54920965-B765-4DE4-AA4A-080945C77B20}" destId="{D72FF286-66A1-4E1D-BB1C-EE5E770AF004}" srcOrd="0" destOrd="0" presId="urn:microsoft.com/office/officeart/2005/8/layout/hProcess9"/>
    <dgm:cxn modelId="{7AE5DFE2-C485-4AA3-837D-1A99DAC0B835}" srcId="{746FCB7F-FF92-46AF-B593-095AD850DCFA}" destId="{D7626808-C8E2-4E9A-9A1D-0384D53293A1}" srcOrd="0" destOrd="0" parTransId="{29ED82A9-171C-4C9D-B657-7BF8562B9918}" sibTransId="{80EBA62A-09C5-433D-96C4-815B72FC86F8}"/>
    <dgm:cxn modelId="{021024FF-99A3-4F62-9BD1-31654828FAA1}" type="presOf" srcId="{746FCB7F-FF92-46AF-B593-095AD850DCFA}" destId="{FCAEFB5B-0F62-4285-91D5-4EB16ACA5E5B}" srcOrd="0" destOrd="0" presId="urn:microsoft.com/office/officeart/2005/8/layout/hProcess9"/>
    <dgm:cxn modelId="{6068BE99-64E2-44F5-ADA8-8A1498D1F04F}" type="presParOf" srcId="{FCAEFB5B-0F62-4285-91D5-4EB16ACA5E5B}" destId="{C3DAD2BB-0C90-4752-BECF-E2B25CFB4ECC}" srcOrd="0" destOrd="0" presId="urn:microsoft.com/office/officeart/2005/8/layout/hProcess9"/>
    <dgm:cxn modelId="{CEF53C7C-DE65-4743-A5D1-8FF8FC24FA0E}" type="presParOf" srcId="{FCAEFB5B-0F62-4285-91D5-4EB16ACA5E5B}" destId="{B69E2B76-AD6D-4633-BC91-F63643E1E1D8}" srcOrd="1" destOrd="0" presId="urn:microsoft.com/office/officeart/2005/8/layout/hProcess9"/>
    <dgm:cxn modelId="{70DE57AE-3C8C-4091-B4F8-3C4E20857773}" type="presParOf" srcId="{B69E2B76-AD6D-4633-BC91-F63643E1E1D8}" destId="{07227205-E3D2-488B-96CA-5EB9D86BFC4C}" srcOrd="0" destOrd="0" presId="urn:microsoft.com/office/officeart/2005/8/layout/hProcess9"/>
    <dgm:cxn modelId="{87035251-5E2B-43FE-A675-A3D1F73CFA58}" type="presParOf" srcId="{B69E2B76-AD6D-4633-BC91-F63643E1E1D8}" destId="{E2D72432-5D90-4A07-B74F-21E2E88B088F}" srcOrd="1" destOrd="0" presId="urn:microsoft.com/office/officeart/2005/8/layout/hProcess9"/>
    <dgm:cxn modelId="{ED691BE1-C10F-45AE-B93A-758259FFC3A5}" type="presParOf" srcId="{B69E2B76-AD6D-4633-BC91-F63643E1E1D8}" destId="{D72FF286-66A1-4E1D-BB1C-EE5E770AF004}" srcOrd="2" destOrd="0" presId="urn:microsoft.com/office/officeart/2005/8/layout/hProcess9"/>
    <dgm:cxn modelId="{40A7DB45-C4B0-4176-9E40-704F6F7C7614}" type="presParOf" srcId="{B69E2B76-AD6D-4633-BC91-F63643E1E1D8}" destId="{89B380C5-0B82-4FF6-8D9A-22E87674D9D3}" srcOrd="3" destOrd="0" presId="urn:microsoft.com/office/officeart/2005/8/layout/hProcess9"/>
    <dgm:cxn modelId="{58749F21-3BE0-4A90-A830-B396C3784135}" type="presParOf" srcId="{B69E2B76-AD6D-4633-BC91-F63643E1E1D8}" destId="{F9D4B9DC-C64F-4080-986E-7BE1B29EA485}" srcOrd="4" destOrd="0" presId="urn:microsoft.com/office/officeart/2005/8/layout/hProcess9"/>
    <dgm:cxn modelId="{B6A97E2A-EFD6-4988-80EC-6F136A57B558}" type="presParOf" srcId="{B69E2B76-AD6D-4633-BC91-F63643E1E1D8}" destId="{5E9FD31F-D457-43BD-AA2B-6F87CE7DB1E1}" srcOrd="5" destOrd="0" presId="urn:microsoft.com/office/officeart/2005/8/layout/hProcess9"/>
    <dgm:cxn modelId="{1801F067-1598-4A78-96AC-BDF2B3CF63AD}" type="presParOf" srcId="{B69E2B76-AD6D-4633-BC91-F63643E1E1D8}" destId="{2E0A6AE3-AFC3-40FC-BAB8-6E2D206D6E1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F69913-E44B-4C30-92C1-09B2242B03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60BBFF-D2D6-4328-AACC-EF7241EF81B0}" type="pres">
      <dgm:prSet presAssocID="{18F69913-E44B-4C30-92C1-09B2242B031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F813C28-B67D-4B01-992B-1CD3B47282DB}" type="presOf" srcId="{18F69913-E44B-4C30-92C1-09B2242B031B}" destId="{7660BBFF-D2D6-4328-AACC-EF7241EF81B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F69913-E44B-4C30-92C1-09B2242B03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ECCB9E0-D390-4043-B6E2-81BB7B85185A}">
      <dgm:prSet phldrT="[Text]"/>
      <dgm:spPr/>
      <dgm:t>
        <a:bodyPr/>
        <a:lstStyle/>
        <a:p>
          <a:r>
            <a:rPr lang="de-DE" dirty="0"/>
            <a:t>Themenwoche1,</a:t>
          </a:r>
        </a:p>
        <a:p>
          <a:r>
            <a:rPr lang="de-DE" dirty="0"/>
            <a:t>Herbst 2025</a:t>
          </a:r>
        </a:p>
      </dgm:t>
    </dgm:pt>
    <dgm:pt modelId="{77E008AA-A490-49A7-B63F-88DCA4EB0C18}" type="parTrans" cxnId="{95649A9D-EFF5-4487-A390-5A70ADCAE435}">
      <dgm:prSet/>
      <dgm:spPr/>
      <dgm:t>
        <a:bodyPr/>
        <a:lstStyle/>
        <a:p>
          <a:endParaRPr lang="de-DE"/>
        </a:p>
      </dgm:t>
    </dgm:pt>
    <dgm:pt modelId="{4404C2F2-69FC-47A8-8CAC-994770BFA5E5}" type="sibTrans" cxnId="{95649A9D-EFF5-4487-A390-5A70ADCAE435}">
      <dgm:prSet/>
      <dgm:spPr/>
      <dgm:t>
        <a:bodyPr/>
        <a:lstStyle/>
        <a:p>
          <a:endParaRPr lang="de-DE"/>
        </a:p>
      </dgm:t>
    </dgm:pt>
    <dgm:pt modelId="{08A1A441-D6FE-46E0-87CD-86BB612B09FF}">
      <dgm:prSet phldrT="[Text]"/>
      <dgm:spPr/>
      <dgm:t>
        <a:bodyPr/>
        <a:lstStyle/>
        <a:p>
          <a:r>
            <a:rPr lang="de-DE" dirty="0"/>
            <a:t>Vorbereitungsblock mit deinem SE-Betreuer (schulexternes Projekt)</a:t>
          </a:r>
          <a:br>
            <a:rPr lang="de-DE" dirty="0"/>
          </a:br>
          <a:r>
            <a:rPr lang="de-DE" u="sng" dirty="0"/>
            <a:t>oder</a:t>
          </a:r>
        </a:p>
      </dgm:t>
    </dgm:pt>
    <dgm:pt modelId="{E78512DD-BC63-447C-9B76-B5CCCF86B168}" type="parTrans" cxnId="{84BD913F-DB74-4CF3-BAA3-259BD6628727}">
      <dgm:prSet/>
      <dgm:spPr/>
      <dgm:t>
        <a:bodyPr/>
        <a:lstStyle/>
        <a:p>
          <a:endParaRPr lang="de-DE"/>
        </a:p>
      </dgm:t>
    </dgm:pt>
    <dgm:pt modelId="{C4DB08C7-24D8-4A65-B7AB-28BB58A0D261}" type="sibTrans" cxnId="{84BD913F-DB74-4CF3-BAA3-259BD6628727}">
      <dgm:prSet/>
      <dgm:spPr/>
      <dgm:t>
        <a:bodyPr/>
        <a:lstStyle/>
        <a:p>
          <a:endParaRPr lang="de-DE"/>
        </a:p>
      </dgm:t>
    </dgm:pt>
    <dgm:pt modelId="{9A951A63-A603-446C-8875-03251EAE7192}">
      <dgm:prSet phldrT="[Text]"/>
      <dgm:spPr/>
      <dgm:t>
        <a:bodyPr/>
        <a:lstStyle/>
        <a:p>
          <a:r>
            <a:rPr lang="de-DE" dirty="0"/>
            <a:t>Vorbereitungstreffen und Einsatz nach Absprache (schulinternes Projekt)</a:t>
          </a:r>
        </a:p>
      </dgm:t>
    </dgm:pt>
    <dgm:pt modelId="{5101A1AB-C89F-4C9E-BEF4-7F748241B1C0}" type="parTrans" cxnId="{0C20EC34-5E39-4F5F-99F3-700C817D417C}">
      <dgm:prSet/>
      <dgm:spPr/>
      <dgm:t>
        <a:bodyPr/>
        <a:lstStyle/>
        <a:p>
          <a:endParaRPr lang="de-DE"/>
        </a:p>
      </dgm:t>
    </dgm:pt>
    <dgm:pt modelId="{CD947A06-3EBA-47D3-9C7A-9133492D12B2}" type="sibTrans" cxnId="{0C20EC34-5E39-4F5F-99F3-700C817D417C}">
      <dgm:prSet/>
      <dgm:spPr/>
      <dgm:t>
        <a:bodyPr/>
        <a:lstStyle/>
        <a:p>
          <a:endParaRPr lang="de-DE"/>
        </a:p>
      </dgm:t>
    </dgm:pt>
    <dgm:pt modelId="{7660BBFF-D2D6-4328-AACC-EF7241EF81B0}" type="pres">
      <dgm:prSet presAssocID="{18F69913-E44B-4C30-92C1-09B2242B031B}" presName="linearFlow" presStyleCnt="0">
        <dgm:presLayoutVars>
          <dgm:dir/>
          <dgm:animLvl val="lvl"/>
          <dgm:resizeHandles val="exact"/>
        </dgm:presLayoutVars>
      </dgm:prSet>
      <dgm:spPr/>
    </dgm:pt>
    <dgm:pt modelId="{3F80EABA-ED47-4E53-B40C-388F41E13725}" type="pres">
      <dgm:prSet presAssocID="{3ECCB9E0-D390-4043-B6E2-81BB7B85185A}" presName="composite" presStyleCnt="0"/>
      <dgm:spPr/>
    </dgm:pt>
    <dgm:pt modelId="{218CCD1B-64A2-49C7-994C-4A48C252588B}" type="pres">
      <dgm:prSet presAssocID="{3ECCB9E0-D390-4043-B6E2-81BB7B85185A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6B644AA-5F25-49C2-97F2-032786927BF7}" type="pres">
      <dgm:prSet presAssocID="{3ECCB9E0-D390-4043-B6E2-81BB7B85185A}" presName="descendantText" presStyleLbl="alignAcc1" presStyleIdx="0" presStyleCnt="1" custLinFactY="-13804" custLinFactNeighborX="-501" custLinFactNeighborY="-100000">
        <dgm:presLayoutVars>
          <dgm:bulletEnabled val="1"/>
        </dgm:presLayoutVars>
      </dgm:prSet>
      <dgm:spPr/>
    </dgm:pt>
  </dgm:ptLst>
  <dgm:cxnLst>
    <dgm:cxn modelId="{0C20EC34-5E39-4F5F-99F3-700C817D417C}" srcId="{3ECCB9E0-D390-4043-B6E2-81BB7B85185A}" destId="{9A951A63-A603-446C-8875-03251EAE7192}" srcOrd="1" destOrd="0" parTransId="{5101A1AB-C89F-4C9E-BEF4-7F748241B1C0}" sibTransId="{CD947A06-3EBA-47D3-9C7A-9133492D12B2}"/>
    <dgm:cxn modelId="{B267593C-281E-4A7B-BAC5-305B1C11CB01}" type="presOf" srcId="{9A951A63-A603-446C-8875-03251EAE7192}" destId="{96B644AA-5F25-49C2-97F2-032786927BF7}" srcOrd="0" destOrd="1" presId="urn:microsoft.com/office/officeart/2005/8/layout/chevron2"/>
    <dgm:cxn modelId="{84BD913F-DB74-4CF3-BAA3-259BD6628727}" srcId="{3ECCB9E0-D390-4043-B6E2-81BB7B85185A}" destId="{08A1A441-D6FE-46E0-87CD-86BB612B09FF}" srcOrd="0" destOrd="0" parTransId="{E78512DD-BC63-447C-9B76-B5CCCF86B168}" sibTransId="{C4DB08C7-24D8-4A65-B7AB-28BB58A0D261}"/>
    <dgm:cxn modelId="{2737D254-306D-4EDD-A12D-9D75689257BD}" type="presOf" srcId="{08A1A441-D6FE-46E0-87CD-86BB612B09FF}" destId="{96B644AA-5F25-49C2-97F2-032786927BF7}" srcOrd="0" destOrd="0" presId="urn:microsoft.com/office/officeart/2005/8/layout/chevron2"/>
    <dgm:cxn modelId="{95649A9D-EFF5-4487-A390-5A70ADCAE435}" srcId="{18F69913-E44B-4C30-92C1-09B2242B031B}" destId="{3ECCB9E0-D390-4043-B6E2-81BB7B85185A}" srcOrd="0" destOrd="0" parTransId="{77E008AA-A490-49A7-B63F-88DCA4EB0C18}" sibTransId="{4404C2F2-69FC-47A8-8CAC-994770BFA5E5}"/>
    <dgm:cxn modelId="{06C7BDB3-EE63-4416-A92E-BE8251CCBE02}" type="presOf" srcId="{18F69913-E44B-4C30-92C1-09B2242B031B}" destId="{7660BBFF-D2D6-4328-AACC-EF7241EF81B0}" srcOrd="0" destOrd="0" presId="urn:microsoft.com/office/officeart/2005/8/layout/chevron2"/>
    <dgm:cxn modelId="{B5E246EA-4664-4D8B-A2EF-E3967B08F3B8}" type="presOf" srcId="{3ECCB9E0-D390-4043-B6E2-81BB7B85185A}" destId="{218CCD1B-64A2-49C7-994C-4A48C252588B}" srcOrd="0" destOrd="0" presId="urn:microsoft.com/office/officeart/2005/8/layout/chevron2"/>
    <dgm:cxn modelId="{1C0E4889-7769-4A47-9DA5-AE34472892E4}" type="presParOf" srcId="{7660BBFF-D2D6-4328-AACC-EF7241EF81B0}" destId="{3F80EABA-ED47-4E53-B40C-388F41E13725}" srcOrd="0" destOrd="0" presId="urn:microsoft.com/office/officeart/2005/8/layout/chevron2"/>
    <dgm:cxn modelId="{2550396A-00CB-4232-85C3-B80AF300125C}" type="presParOf" srcId="{3F80EABA-ED47-4E53-B40C-388F41E13725}" destId="{218CCD1B-64A2-49C7-994C-4A48C252588B}" srcOrd="0" destOrd="0" presId="urn:microsoft.com/office/officeart/2005/8/layout/chevron2"/>
    <dgm:cxn modelId="{DC9CD4D3-5876-46D2-9B84-33A2F3DCF035}" type="presParOf" srcId="{3F80EABA-ED47-4E53-B40C-388F41E13725}" destId="{96B644AA-5F25-49C2-97F2-032786927B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F69913-E44B-4C30-92C1-09B2242B03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ECCB9E0-D390-4043-B6E2-81BB7B85185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de-DE" sz="1400" dirty="0"/>
            <a:t>Themenwoche2,</a:t>
          </a:r>
          <a:br>
            <a:rPr lang="de-DE" sz="1400" dirty="0"/>
          </a:br>
          <a:r>
            <a:rPr lang="de-DE" sz="1400" dirty="0"/>
            <a:t>02.03.-06.03.2026</a:t>
          </a:r>
        </a:p>
      </dgm:t>
    </dgm:pt>
    <dgm:pt modelId="{77E008AA-A490-49A7-B63F-88DCA4EB0C18}" type="parTrans" cxnId="{95649A9D-EFF5-4487-A390-5A70ADCAE435}">
      <dgm:prSet/>
      <dgm:spPr/>
      <dgm:t>
        <a:bodyPr/>
        <a:lstStyle/>
        <a:p>
          <a:endParaRPr lang="de-DE"/>
        </a:p>
      </dgm:t>
    </dgm:pt>
    <dgm:pt modelId="{4404C2F2-69FC-47A8-8CAC-994770BFA5E5}" type="sibTrans" cxnId="{95649A9D-EFF5-4487-A390-5A70ADCAE435}">
      <dgm:prSet/>
      <dgm:spPr/>
      <dgm:t>
        <a:bodyPr/>
        <a:lstStyle/>
        <a:p>
          <a:endParaRPr lang="de-DE"/>
        </a:p>
      </dgm:t>
    </dgm:pt>
    <dgm:pt modelId="{08A1A441-D6FE-46E0-87CD-86BB612B09FF}">
      <dgm:prSet phldrT="[Text]"/>
      <dgm:spPr/>
      <dgm:t>
        <a:bodyPr/>
        <a:lstStyle/>
        <a:p>
          <a:r>
            <a:rPr lang="de-DE" dirty="0"/>
            <a:t>SE-Praktikum in der schulexternen Einrichtung mit Besuch des SE-Betreuers</a:t>
          </a:r>
          <a:br>
            <a:rPr lang="de-DE" dirty="0"/>
          </a:br>
          <a:r>
            <a:rPr lang="de-DE" u="sng" dirty="0"/>
            <a:t>oder</a:t>
          </a:r>
        </a:p>
      </dgm:t>
    </dgm:pt>
    <dgm:pt modelId="{E78512DD-BC63-447C-9B76-B5CCCF86B168}" type="parTrans" cxnId="{84BD913F-DB74-4CF3-BAA3-259BD6628727}">
      <dgm:prSet/>
      <dgm:spPr/>
      <dgm:t>
        <a:bodyPr/>
        <a:lstStyle/>
        <a:p>
          <a:endParaRPr lang="de-DE"/>
        </a:p>
      </dgm:t>
    </dgm:pt>
    <dgm:pt modelId="{C4DB08C7-24D8-4A65-B7AB-28BB58A0D261}" type="sibTrans" cxnId="{84BD913F-DB74-4CF3-BAA3-259BD6628727}">
      <dgm:prSet/>
      <dgm:spPr/>
      <dgm:t>
        <a:bodyPr/>
        <a:lstStyle/>
        <a:p>
          <a:endParaRPr lang="de-DE"/>
        </a:p>
      </dgm:t>
    </dgm:pt>
    <dgm:pt modelId="{9A951A63-A603-446C-8875-03251EAE7192}">
      <dgm:prSet phldrT="[Text]"/>
      <dgm:spPr/>
      <dgm:t>
        <a:bodyPr/>
        <a:lstStyle/>
        <a:p>
          <a:r>
            <a:rPr lang="de-DE" dirty="0"/>
            <a:t>freie Woche bei 50 Stunden schulinternem SE-Projekt, da Einsätze nach Plan</a:t>
          </a:r>
        </a:p>
      </dgm:t>
    </dgm:pt>
    <dgm:pt modelId="{5101A1AB-C89F-4C9E-BEF4-7F748241B1C0}" type="parTrans" cxnId="{0C20EC34-5E39-4F5F-99F3-700C817D417C}">
      <dgm:prSet/>
      <dgm:spPr/>
      <dgm:t>
        <a:bodyPr/>
        <a:lstStyle/>
        <a:p>
          <a:endParaRPr lang="de-DE"/>
        </a:p>
      </dgm:t>
    </dgm:pt>
    <dgm:pt modelId="{CD947A06-3EBA-47D3-9C7A-9133492D12B2}" type="sibTrans" cxnId="{0C20EC34-5E39-4F5F-99F3-700C817D417C}">
      <dgm:prSet/>
      <dgm:spPr/>
      <dgm:t>
        <a:bodyPr/>
        <a:lstStyle/>
        <a:p>
          <a:endParaRPr lang="de-DE"/>
        </a:p>
      </dgm:t>
    </dgm:pt>
    <dgm:pt modelId="{7660BBFF-D2D6-4328-AACC-EF7241EF81B0}" type="pres">
      <dgm:prSet presAssocID="{18F69913-E44B-4C30-92C1-09B2242B031B}" presName="linearFlow" presStyleCnt="0">
        <dgm:presLayoutVars>
          <dgm:dir/>
          <dgm:animLvl val="lvl"/>
          <dgm:resizeHandles val="exact"/>
        </dgm:presLayoutVars>
      </dgm:prSet>
      <dgm:spPr/>
    </dgm:pt>
    <dgm:pt modelId="{3F80EABA-ED47-4E53-B40C-388F41E13725}" type="pres">
      <dgm:prSet presAssocID="{3ECCB9E0-D390-4043-B6E2-81BB7B85185A}" presName="composite" presStyleCnt="0"/>
      <dgm:spPr/>
    </dgm:pt>
    <dgm:pt modelId="{218CCD1B-64A2-49C7-994C-4A48C252588B}" type="pres">
      <dgm:prSet presAssocID="{3ECCB9E0-D390-4043-B6E2-81BB7B85185A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6B644AA-5F25-49C2-97F2-032786927BF7}" type="pres">
      <dgm:prSet presAssocID="{3ECCB9E0-D390-4043-B6E2-81BB7B85185A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B146E504-50A9-4EFE-8534-974DD78D8389}" type="presOf" srcId="{18F69913-E44B-4C30-92C1-09B2242B031B}" destId="{7660BBFF-D2D6-4328-AACC-EF7241EF81B0}" srcOrd="0" destOrd="0" presId="urn:microsoft.com/office/officeart/2005/8/layout/chevron2"/>
    <dgm:cxn modelId="{9D191807-C615-4108-A347-49F437C1C4B7}" type="presOf" srcId="{08A1A441-D6FE-46E0-87CD-86BB612B09FF}" destId="{96B644AA-5F25-49C2-97F2-032786927BF7}" srcOrd="0" destOrd="0" presId="urn:microsoft.com/office/officeart/2005/8/layout/chevron2"/>
    <dgm:cxn modelId="{0C20EC34-5E39-4F5F-99F3-700C817D417C}" srcId="{3ECCB9E0-D390-4043-B6E2-81BB7B85185A}" destId="{9A951A63-A603-446C-8875-03251EAE7192}" srcOrd="1" destOrd="0" parTransId="{5101A1AB-C89F-4C9E-BEF4-7F748241B1C0}" sibTransId="{CD947A06-3EBA-47D3-9C7A-9133492D12B2}"/>
    <dgm:cxn modelId="{84BD913F-DB74-4CF3-BAA3-259BD6628727}" srcId="{3ECCB9E0-D390-4043-B6E2-81BB7B85185A}" destId="{08A1A441-D6FE-46E0-87CD-86BB612B09FF}" srcOrd="0" destOrd="0" parTransId="{E78512DD-BC63-447C-9B76-B5CCCF86B168}" sibTransId="{C4DB08C7-24D8-4A65-B7AB-28BB58A0D261}"/>
    <dgm:cxn modelId="{95649A9D-EFF5-4487-A390-5A70ADCAE435}" srcId="{18F69913-E44B-4C30-92C1-09B2242B031B}" destId="{3ECCB9E0-D390-4043-B6E2-81BB7B85185A}" srcOrd="0" destOrd="0" parTransId="{77E008AA-A490-49A7-B63F-88DCA4EB0C18}" sibTransId="{4404C2F2-69FC-47A8-8CAC-994770BFA5E5}"/>
    <dgm:cxn modelId="{2ABC70F7-49C3-4846-8240-FD18FF4EA58F}" type="presOf" srcId="{3ECCB9E0-D390-4043-B6E2-81BB7B85185A}" destId="{218CCD1B-64A2-49C7-994C-4A48C252588B}" srcOrd="0" destOrd="0" presId="urn:microsoft.com/office/officeart/2005/8/layout/chevron2"/>
    <dgm:cxn modelId="{B722F4FE-A949-4912-87C7-8BBD69BABA3F}" type="presOf" srcId="{9A951A63-A603-446C-8875-03251EAE7192}" destId="{96B644AA-5F25-49C2-97F2-032786927BF7}" srcOrd="0" destOrd="1" presId="urn:microsoft.com/office/officeart/2005/8/layout/chevron2"/>
    <dgm:cxn modelId="{8C6DD9D9-1AFA-4BF6-AC5B-C5365CEC7FAB}" type="presParOf" srcId="{7660BBFF-D2D6-4328-AACC-EF7241EF81B0}" destId="{3F80EABA-ED47-4E53-B40C-388F41E13725}" srcOrd="0" destOrd="0" presId="urn:microsoft.com/office/officeart/2005/8/layout/chevron2"/>
    <dgm:cxn modelId="{8A648506-2A68-4713-9CAF-D6EAA9604638}" type="presParOf" srcId="{3F80EABA-ED47-4E53-B40C-388F41E13725}" destId="{218CCD1B-64A2-49C7-994C-4A48C252588B}" srcOrd="0" destOrd="0" presId="urn:microsoft.com/office/officeart/2005/8/layout/chevron2"/>
    <dgm:cxn modelId="{4861515D-95F4-4BBA-A928-5A0A4CB93A95}" type="presParOf" srcId="{3F80EABA-ED47-4E53-B40C-388F41E13725}" destId="{96B644AA-5F25-49C2-97F2-032786927B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8F69913-E44B-4C30-92C1-09B2242B03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ECCB9E0-D390-4043-B6E2-81BB7B85185A}">
      <dgm:prSet phldrT="[Text]"/>
      <dgm:spPr/>
      <dgm:t>
        <a:bodyPr/>
        <a:lstStyle/>
        <a:p>
          <a:r>
            <a:rPr lang="de-DE" dirty="0"/>
            <a:t>10.März    2025</a:t>
          </a:r>
        </a:p>
      </dgm:t>
    </dgm:pt>
    <dgm:pt modelId="{77E008AA-A490-49A7-B63F-88DCA4EB0C18}" type="parTrans" cxnId="{95649A9D-EFF5-4487-A390-5A70ADCAE435}">
      <dgm:prSet/>
      <dgm:spPr/>
      <dgm:t>
        <a:bodyPr/>
        <a:lstStyle/>
        <a:p>
          <a:endParaRPr lang="de-DE"/>
        </a:p>
      </dgm:t>
    </dgm:pt>
    <dgm:pt modelId="{4404C2F2-69FC-47A8-8CAC-994770BFA5E5}" type="sibTrans" cxnId="{95649A9D-EFF5-4487-A390-5A70ADCAE435}">
      <dgm:prSet/>
      <dgm:spPr/>
      <dgm:t>
        <a:bodyPr/>
        <a:lstStyle/>
        <a:p>
          <a:endParaRPr lang="de-DE"/>
        </a:p>
      </dgm:t>
    </dgm:pt>
    <dgm:pt modelId="{08A1A441-D6FE-46E0-87CD-86BB612B09FF}">
      <dgm:prSet phldrT="[Text]"/>
      <dgm:spPr/>
      <dgm:t>
        <a:bodyPr/>
        <a:lstStyle/>
        <a:p>
          <a:r>
            <a:rPr lang="de-DE" sz="1400" dirty="0"/>
            <a:t>Erstinformation mit Präsentation zur Durchführung von SE und Vorstellung der möglichen Praktika.</a:t>
          </a:r>
        </a:p>
      </dgm:t>
    </dgm:pt>
    <dgm:pt modelId="{E78512DD-BC63-447C-9B76-B5CCCF86B168}" type="parTrans" cxnId="{84BD913F-DB74-4CF3-BAA3-259BD6628727}">
      <dgm:prSet/>
      <dgm:spPr/>
      <dgm:t>
        <a:bodyPr/>
        <a:lstStyle/>
        <a:p>
          <a:endParaRPr lang="de-DE"/>
        </a:p>
      </dgm:t>
    </dgm:pt>
    <dgm:pt modelId="{C4DB08C7-24D8-4A65-B7AB-28BB58A0D261}" type="sibTrans" cxnId="{84BD913F-DB74-4CF3-BAA3-259BD6628727}">
      <dgm:prSet/>
      <dgm:spPr/>
      <dgm:t>
        <a:bodyPr/>
        <a:lstStyle/>
        <a:p>
          <a:endParaRPr lang="de-DE"/>
        </a:p>
      </dgm:t>
    </dgm:pt>
    <dgm:pt modelId="{51C80663-09BC-4D5D-9C40-15762FB077C9}">
      <dgm:prSet phldrT="[Text]" custT="1"/>
      <dgm:spPr/>
      <dgm:t>
        <a:bodyPr/>
        <a:lstStyle/>
        <a:p>
          <a:r>
            <a:rPr lang="de-DE" sz="1400" dirty="0"/>
            <a:t>Ausgabe des Infobriefs und der Bestätigungsformulare zum Praktikumsplatz.</a:t>
          </a:r>
          <a:br>
            <a:rPr lang="de-DE" sz="1400" dirty="0"/>
          </a:br>
          <a:r>
            <a:rPr lang="de-DE" sz="500" dirty="0"/>
            <a:t> </a:t>
          </a:r>
          <a:br>
            <a:rPr lang="de-DE" sz="1400" dirty="0"/>
          </a:br>
          <a:r>
            <a:rPr lang="de-DE" sz="1400" dirty="0"/>
            <a:t>ALLE BRIEFE UND FORMULARE ALS DOWNLOADS IM LOGIN-BEREICH DER HOMEPAGE DER RSO UNTER </a:t>
          </a:r>
          <a:br>
            <a:rPr lang="de-DE" sz="1400" dirty="0"/>
          </a:br>
          <a:r>
            <a:rPr lang="de-DE" sz="1400" u="sng" dirty="0"/>
            <a:t>www.realschule-oberkirch.de/downloads/</a:t>
          </a:r>
          <a:endParaRPr lang="de-DE" sz="1400" dirty="0"/>
        </a:p>
      </dgm:t>
    </dgm:pt>
    <dgm:pt modelId="{2D32F6B9-E3A7-43A5-AA55-DA890BEB7ED4}" type="parTrans" cxnId="{989E891F-A750-4F19-B5D1-E6A7EF68B797}">
      <dgm:prSet/>
      <dgm:spPr/>
      <dgm:t>
        <a:bodyPr/>
        <a:lstStyle/>
        <a:p>
          <a:endParaRPr lang="de-DE"/>
        </a:p>
      </dgm:t>
    </dgm:pt>
    <dgm:pt modelId="{8276D480-F3AF-4D9D-B12E-6FC588CB871A}" type="sibTrans" cxnId="{989E891F-A750-4F19-B5D1-E6A7EF68B797}">
      <dgm:prSet/>
      <dgm:spPr/>
      <dgm:t>
        <a:bodyPr/>
        <a:lstStyle/>
        <a:p>
          <a:endParaRPr lang="de-DE"/>
        </a:p>
      </dgm:t>
    </dgm:pt>
    <dgm:pt modelId="{7660BBFF-D2D6-4328-AACC-EF7241EF81B0}" type="pres">
      <dgm:prSet presAssocID="{18F69913-E44B-4C30-92C1-09B2242B031B}" presName="linearFlow" presStyleCnt="0">
        <dgm:presLayoutVars>
          <dgm:dir/>
          <dgm:animLvl val="lvl"/>
          <dgm:resizeHandles val="exact"/>
        </dgm:presLayoutVars>
      </dgm:prSet>
      <dgm:spPr/>
    </dgm:pt>
    <dgm:pt modelId="{3F80EABA-ED47-4E53-B40C-388F41E13725}" type="pres">
      <dgm:prSet presAssocID="{3ECCB9E0-D390-4043-B6E2-81BB7B85185A}" presName="composite" presStyleCnt="0"/>
      <dgm:spPr/>
    </dgm:pt>
    <dgm:pt modelId="{218CCD1B-64A2-49C7-994C-4A48C252588B}" type="pres">
      <dgm:prSet presAssocID="{3ECCB9E0-D390-4043-B6E2-81BB7B85185A}" presName="parentText" presStyleLbl="alignNode1" presStyleIdx="0" presStyleCnt="1" custScaleY="100220" custLinFactNeighborX="-50018" custLinFactNeighborY="4124">
        <dgm:presLayoutVars>
          <dgm:chMax val="1"/>
          <dgm:bulletEnabled val="1"/>
        </dgm:presLayoutVars>
      </dgm:prSet>
      <dgm:spPr/>
    </dgm:pt>
    <dgm:pt modelId="{96B644AA-5F25-49C2-97F2-032786927BF7}" type="pres">
      <dgm:prSet presAssocID="{3ECCB9E0-D390-4043-B6E2-81BB7B85185A}" presName="descendantText" presStyleLbl="alignAcc1" presStyleIdx="0" presStyleCnt="1" custScaleX="100424" custScaleY="103424" custLinFactNeighborY="-340">
        <dgm:presLayoutVars>
          <dgm:bulletEnabled val="1"/>
        </dgm:presLayoutVars>
      </dgm:prSet>
      <dgm:spPr/>
    </dgm:pt>
  </dgm:ptLst>
  <dgm:cxnLst>
    <dgm:cxn modelId="{989E891F-A750-4F19-B5D1-E6A7EF68B797}" srcId="{3ECCB9E0-D390-4043-B6E2-81BB7B85185A}" destId="{51C80663-09BC-4D5D-9C40-15762FB077C9}" srcOrd="1" destOrd="0" parTransId="{2D32F6B9-E3A7-43A5-AA55-DA890BEB7ED4}" sibTransId="{8276D480-F3AF-4D9D-B12E-6FC588CB871A}"/>
    <dgm:cxn modelId="{FBDF332C-F0D9-480A-A6C4-B82A015C5DA8}" type="presOf" srcId="{08A1A441-D6FE-46E0-87CD-86BB612B09FF}" destId="{96B644AA-5F25-49C2-97F2-032786927BF7}" srcOrd="0" destOrd="0" presId="urn:microsoft.com/office/officeart/2005/8/layout/chevron2"/>
    <dgm:cxn modelId="{84BD913F-DB74-4CF3-BAA3-259BD6628727}" srcId="{3ECCB9E0-D390-4043-B6E2-81BB7B85185A}" destId="{08A1A441-D6FE-46E0-87CD-86BB612B09FF}" srcOrd="0" destOrd="0" parTransId="{E78512DD-BC63-447C-9B76-B5CCCF86B168}" sibTransId="{C4DB08C7-24D8-4A65-B7AB-28BB58A0D261}"/>
    <dgm:cxn modelId="{95649A9D-EFF5-4487-A390-5A70ADCAE435}" srcId="{18F69913-E44B-4C30-92C1-09B2242B031B}" destId="{3ECCB9E0-D390-4043-B6E2-81BB7B85185A}" srcOrd="0" destOrd="0" parTransId="{77E008AA-A490-49A7-B63F-88DCA4EB0C18}" sibTransId="{4404C2F2-69FC-47A8-8CAC-994770BFA5E5}"/>
    <dgm:cxn modelId="{56A80DA3-4422-4CAA-A4D1-DA6A81C106F7}" type="presOf" srcId="{3ECCB9E0-D390-4043-B6E2-81BB7B85185A}" destId="{218CCD1B-64A2-49C7-994C-4A48C252588B}" srcOrd="0" destOrd="0" presId="urn:microsoft.com/office/officeart/2005/8/layout/chevron2"/>
    <dgm:cxn modelId="{FAB795B9-C8AE-45A7-8C59-9D907517828A}" type="presOf" srcId="{18F69913-E44B-4C30-92C1-09B2242B031B}" destId="{7660BBFF-D2D6-4328-AACC-EF7241EF81B0}" srcOrd="0" destOrd="0" presId="urn:microsoft.com/office/officeart/2005/8/layout/chevron2"/>
    <dgm:cxn modelId="{94E55AD7-A73A-43FC-AF7C-816885E2723D}" type="presOf" srcId="{51C80663-09BC-4D5D-9C40-15762FB077C9}" destId="{96B644AA-5F25-49C2-97F2-032786927BF7}" srcOrd="0" destOrd="1" presId="urn:microsoft.com/office/officeart/2005/8/layout/chevron2"/>
    <dgm:cxn modelId="{E9788D09-2928-42EE-855A-81DA5531C2FD}" type="presParOf" srcId="{7660BBFF-D2D6-4328-AACC-EF7241EF81B0}" destId="{3F80EABA-ED47-4E53-B40C-388F41E13725}" srcOrd="0" destOrd="0" presId="urn:microsoft.com/office/officeart/2005/8/layout/chevron2"/>
    <dgm:cxn modelId="{7DEE4D89-DF4C-481C-B3E6-1723F79DDB01}" type="presParOf" srcId="{3F80EABA-ED47-4E53-B40C-388F41E13725}" destId="{218CCD1B-64A2-49C7-994C-4A48C252588B}" srcOrd="0" destOrd="0" presId="urn:microsoft.com/office/officeart/2005/8/layout/chevron2"/>
    <dgm:cxn modelId="{0AE63B4B-E742-47CC-AD6D-EC5641945139}" type="presParOf" srcId="{3F80EABA-ED47-4E53-B40C-388F41E13725}" destId="{96B644AA-5F25-49C2-97F2-032786927B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BAED8-58B5-445C-8552-1996B82CCB7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B7A32F1-CE5B-450A-9112-A97E858B6E50}">
      <dgm:prSet phldrT="[Text]" custT="1"/>
      <dgm:spPr/>
      <dgm:t>
        <a:bodyPr/>
        <a:lstStyle/>
        <a:p>
          <a:r>
            <a:rPr lang="de-DE" sz="2400" b="1" dirty="0"/>
            <a:t>innerhalb der RSO</a:t>
          </a:r>
        </a:p>
      </dgm:t>
    </dgm:pt>
    <dgm:pt modelId="{257212A1-A0CF-46B4-AACE-36AF92C37E74}" type="parTrans" cxnId="{C1CE760C-F292-415C-97A2-ACC483BB9D51}">
      <dgm:prSet/>
      <dgm:spPr/>
      <dgm:t>
        <a:bodyPr/>
        <a:lstStyle/>
        <a:p>
          <a:endParaRPr lang="de-DE"/>
        </a:p>
      </dgm:t>
    </dgm:pt>
    <dgm:pt modelId="{ACED0440-AB6D-4BB9-A8E5-ABFBE2DAFF7D}" type="sibTrans" cxnId="{C1CE760C-F292-415C-97A2-ACC483BB9D51}">
      <dgm:prSet/>
      <dgm:spPr/>
      <dgm:t>
        <a:bodyPr/>
        <a:lstStyle/>
        <a:p>
          <a:endParaRPr lang="de-DE"/>
        </a:p>
      </dgm:t>
    </dgm:pt>
    <dgm:pt modelId="{FB394A4D-D524-4EC5-86B7-996331A495C5}">
      <dgm:prSet phldrT="[Text]" custT="1"/>
      <dgm:spPr/>
      <dgm:t>
        <a:bodyPr/>
        <a:lstStyle/>
        <a:p>
          <a:r>
            <a:rPr lang="de-DE" sz="2200" dirty="0"/>
            <a:t>Hausaufgabenbetreuung</a:t>
          </a:r>
        </a:p>
      </dgm:t>
    </dgm:pt>
    <dgm:pt modelId="{5766CA12-2231-4B1F-BA85-88AD9ADC3C07}" type="parTrans" cxnId="{3CFF1F16-45E1-40BC-A4DD-2BFC298AFDE8}">
      <dgm:prSet/>
      <dgm:spPr/>
      <dgm:t>
        <a:bodyPr/>
        <a:lstStyle/>
        <a:p>
          <a:endParaRPr lang="de-DE"/>
        </a:p>
      </dgm:t>
    </dgm:pt>
    <dgm:pt modelId="{932796AA-5F0C-4160-ADA2-121430A86B45}" type="sibTrans" cxnId="{3CFF1F16-45E1-40BC-A4DD-2BFC298AFDE8}">
      <dgm:prSet/>
      <dgm:spPr/>
      <dgm:t>
        <a:bodyPr/>
        <a:lstStyle/>
        <a:p>
          <a:endParaRPr lang="de-DE"/>
        </a:p>
      </dgm:t>
    </dgm:pt>
    <dgm:pt modelId="{EE368255-9D72-4502-8D0F-B83409008318}">
      <dgm:prSet phldrT="[Text]" custT="1"/>
      <dgm:spPr/>
      <dgm:t>
        <a:bodyPr/>
        <a:lstStyle/>
        <a:p>
          <a:r>
            <a:rPr lang="de-DE" sz="2200" dirty="0"/>
            <a:t>Schulsanitäter </a:t>
          </a:r>
        </a:p>
      </dgm:t>
    </dgm:pt>
    <dgm:pt modelId="{F1C4B11E-0977-4BC2-ABA9-28787AAD5E9E}" type="parTrans" cxnId="{16552C21-581D-4A6D-923B-8B5F162E5DF8}">
      <dgm:prSet/>
      <dgm:spPr/>
      <dgm:t>
        <a:bodyPr/>
        <a:lstStyle/>
        <a:p>
          <a:endParaRPr lang="de-DE"/>
        </a:p>
      </dgm:t>
    </dgm:pt>
    <dgm:pt modelId="{EC79DF19-A46D-4EC7-BFC9-E8F28FD2EEA1}" type="sibTrans" cxnId="{16552C21-581D-4A6D-923B-8B5F162E5DF8}">
      <dgm:prSet/>
      <dgm:spPr/>
      <dgm:t>
        <a:bodyPr/>
        <a:lstStyle/>
        <a:p>
          <a:endParaRPr lang="de-DE"/>
        </a:p>
      </dgm:t>
    </dgm:pt>
    <dgm:pt modelId="{0E72B8F9-FDE0-4366-8FF7-66B121D034EA}">
      <dgm:prSet phldrT="[Text]" custT="1"/>
      <dgm:spPr/>
      <dgm:t>
        <a:bodyPr/>
        <a:lstStyle/>
        <a:p>
          <a:r>
            <a:rPr lang="de-DE" sz="2400" b="1" dirty="0"/>
            <a:t>außerhalb der RSO</a:t>
          </a:r>
        </a:p>
      </dgm:t>
    </dgm:pt>
    <dgm:pt modelId="{8AA552AF-B736-43F4-A98E-42F83780D14E}" type="parTrans" cxnId="{638044F8-A579-4290-9280-7A2BFB23B30E}">
      <dgm:prSet/>
      <dgm:spPr/>
      <dgm:t>
        <a:bodyPr/>
        <a:lstStyle/>
        <a:p>
          <a:endParaRPr lang="de-DE"/>
        </a:p>
      </dgm:t>
    </dgm:pt>
    <dgm:pt modelId="{675C2332-C27F-4972-8271-28BE2E8989BC}" type="sibTrans" cxnId="{638044F8-A579-4290-9280-7A2BFB23B30E}">
      <dgm:prSet/>
      <dgm:spPr/>
      <dgm:t>
        <a:bodyPr/>
        <a:lstStyle/>
        <a:p>
          <a:endParaRPr lang="de-DE"/>
        </a:p>
      </dgm:t>
    </dgm:pt>
    <dgm:pt modelId="{7A5ADA43-B320-4FC5-8117-A03489E140DC}">
      <dgm:prSet phldrT="[Text]" custT="1"/>
      <dgm:spPr/>
      <dgm:t>
        <a:bodyPr/>
        <a:lstStyle/>
        <a:p>
          <a:r>
            <a:rPr lang="de-DE" sz="2200" dirty="0"/>
            <a:t>Kindergarten</a:t>
          </a:r>
        </a:p>
      </dgm:t>
    </dgm:pt>
    <dgm:pt modelId="{50C7E723-CB21-4104-BCE1-4991504DAFEA}" type="parTrans" cxnId="{0D66499E-4101-4849-B1A9-E5598F0D0169}">
      <dgm:prSet/>
      <dgm:spPr/>
      <dgm:t>
        <a:bodyPr/>
        <a:lstStyle/>
        <a:p>
          <a:endParaRPr lang="de-DE"/>
        </a:p>
      </dgm:t>
    </dgm:pt>
    <dgm:pt modelId="{CF4BD379-0271-4EDA-ABE9-7B1841F2B489}" type="sibTrans" cxnId="{0D66499E-4101-4849-B1A9-E5598F0D0169}">
      <dgm:prSet/>
      <dgm:spPr/>
      <dgm:t>
        <a:bodyPr/>
        <a:lstStyle/>
        <a:p>
          <a:endParaRPr lang="de-DE"/>
        </a:p>
      </dgm:t>
    </dgm:pt>
    <dgm:pt modelId="{41237570-3F8C-434E-947F-862695B2F21E}">
      <dgm:prSet phldrT="[Text]" custT="1"/>
      <dgm:spPr/>
      <dgm:t>
        <a:bodyPr/>
        <a:lstStyle/>
        <a:p>
          <a:r>
            <a:rPr lang="de-DE" sz="2200" dirty="0"/>
            <a:t>Senioreneinrichtung</a:t>
          </a:r>
        </a:p>
      </dgm:t>
    </dgm:pt>
    <dgm:pt modelId="{FB2CDF1B-6D3E-40D2-95CC-3D6535439C8B}" type="parTrans" cxnId="{B0B47649-7D9A-47E5-B961-AFDADF555586}">
      <dgm:prSet/>
      <dgm:spPr/>
      <dgm:t>
        <a:bodyPr/>
        <a:lstStyle/>
        <a:p>
          <a:endParaRPr lang="de-DE"/>
        </a:p>
      </dgm:t>
    </dgm:pt>
    <dgm:pt modelId="{AD21F56A-D4E1-413C-96B1-A7995BCE2A76}" type="sibTrans" cxnId="{B0B47649-7D9A-47E5-B961-AFDADF555586}">
      <dgm:prSet/>
      <dgm:spPr/>
      <dgm:t>
        <a:bodyPr/>
        <a:lstStyle/>
        <a:p>
          <a:endParaRPr lang="de-DE"/>
        </a:p>
      </dgm:t>
    </dgm:pt>
    <dgm:pt modelId="{B122D5DC-F051-4EEF-AD93-9323A33F7389}">
      <dgm:prSet phldrT="[Text]" custT="1"/>
      <dgm:spPr/>
      <dgm:t>
        <a:bodyPr/>
        <a:lstStyle/>
        <a:p>
          <a:r>
            <a:rPr lang="de-DE" sz="2200" dirty="0"/>
            <a:t>Werk-AG</a:t>
          </a:r>
        </a:p>
      </dgm:t>
    </dgm:pt>
    <dgm:pt modelId="{158A8A7A-9705-4D6B-8F17-F165423197E1}" type="parTrans" cxnId="{22B23DEC-68BD-41B1-9F15-19B6D0B82913}">
      <dgm:prSet/>
      <dgm:spPr/>
      <dgm:t>
        <a:bodyPr/>
        <a:lstStyle/>
        <a:p>
          <a:endParaRPr lang="de-DE"/>
        </a:p>
      </dgm:t>
    </dgm:pt>
    <dgm:pt modelId="{1FDDD290-BFC6-4879-B825-077753358E37}" type="sibTrans" cxnId="{22B23DEC-68BD-41B1-9F15-19B6D0B82913}">
      <dgm:prSet/>
      <dgm:spPr/>
      <dgm:t>
        <a:bodyPr/>
        <a:lstStyle/>
        <a:p>
          <a:endParaRPr lang="de-DE"/>
        </a:p>
      </dgm:t>
    </dgm:pt>
    <dgm:pt modelId="{F83837C8-73DA-4218-B224-97A6AA69FD6C}">
      <dgm:prSet phldrT="[Text]" custT="1"/>
      <dgm:spPr/>
      <dgm:t>
        <a:bodyPr/>
        <a:lstStyle/>
        <a:p>
          <a:r>
            <a:rPr lang="de-DE" sz="2200" dirty="0"/>
            <a:t>Behinderteneinrichtung</a:t>
          </a:r>
        </a:p>
      </dgm:t>
    </dgm:pt>
    <dgm:pt modelId="{B6FA45FF-3237-41D7-8AEE-2D022F9A1524}" type="parTrans" cxnId="{DF8C6ED2-2D31-4A73-81C2-FCDCDBD603EE}">
      <dgm:prSet/>
      <dgm:spPr/>
      <dgm:t>
        <a:bodyPr/>
        <a:lstStyle/>
        <a:p>
          <a:endParaRPr lang="de-DE"/>
        </a:p>
      </dgm:t>
    </dgm:pt>
    <dgm:pt modelId="{6144D8FC-DA76-406D-9FB3-FA8097B1F011}" type="sibTrans" cxnId="{DF8C6ED2-2D31-4A73-81C2-FCDCDBD603EE}">
      <dgm:prSet/>
      <dgm:spPr/>
      <dgm:t>
        <a:bodyPr/>
        <a:lstStyle/>
        <a:p>
          <a:endParaRPr lang="de-DE"/>
        </a:p>
      </dgm:t>
    </dgm:pt>
    <dgm:pt modelId="{6DBEC526-3544-4389-B110-B0923ACF0173}">
      <dgm:prSet phldrT="[Text]" custT="1"/>
      <dgm:spPr/>
      <dgm:t>
        <a:bodyPr/>
        <a:lstStyle/>
        <a:p>
          <a:r>
            <a:rPr lang="de-DE" sz="2200" dirty="0"/>
            <a:t>Leiter/Trainer im Verein</a:t>
          </a:r>
        </a:p>
      </dgm:t>
    </dgm:pt>
    <dgm:pt modelId="{DF4A175E-8D40-47FA-8FDB-B356240BA949}" type="parTrans" cxnId="{029772EF-F9DD-4559-90D7-19A1307491C3}">
      <dgm:prSet/>
      <dgm:spPr/>
      <dgm:t>
        <a:bodyPr/>
        <a:lstStyle/>
        <a:p>
          <a:endParaRPr lang="de-DE"/>
        </a:p>
      </dgm:t>
    </dgm:pt>
    <dgm:pt modelId="{5AB9CD2E-2D42-4299-8BFD-34E0F0F32638}" type="sibTrans" cxnId="{029772EF-F9DD-4559-90D7-19A1307491C3}">
      <dgm:prSet/>
      <dgm:spPr/>
      <dgm:t>
        <a:bodyPr/>
        <a:lstStyle/>
        <a:p>
          <a:endParaRPr lang="de-DE"/>
        </a:p>
      </dgm:t>
    </dgm:pt>
    <dgm:pt modelId="{5D43A2F4-48CF-4A06-8986-7AC902B3AC44}">
      <dgm:prSet phldrT="[Text]" custT="1"/>
      <dgm:spPr/>
      <dgm:t>
        <a:bodyPr/>
        <a:lstStyle/>
        <a:p>
          <a:endParaRPr lang="de-DE" sz="2200" dirty="0"/>
        </a:p>
      </dgm:t>
    </dgm:pt>
    <dgm:pt modelId="{32EE2260-0C82-4BC1-9C1D-710D0BD2164D}" type="parTrans" cxnId="{D0EAEB6B-2BD6-4408-8C61-295854C5EF1D}">
      <dgm:prSet/>
      <dgm:spPr/>
      <dgm:t>
        <a:bodyPr/>
        <a:lstStyle/>
        <a:p>
          <a:endParaRPr lang="de-DE"/>
        </a:p>
      </dgm:t>
    </dgm:pt>
    <dgm:pt modelId="{4AE496B7-5C60-461D-872C-C01215ABE437}" type="sibTrans" cxnId="{D0EAEB6B-2BD6-4408-8C61-295854C5EF1D}">
      <dgm:prSet/>
      <dgm:spPr/>
      <dgm:t>
        <a:bodyPr/>
        <a:lstStyle/>
        <a:p>
          <a:endParaRPr lang="de-DE"/>
        </a:p>
      </dgm:t>
    </dgm:pt>
    <dgm:pt modelId="{544CA787-981A-46F5-8A45-248247617B57}">
      <dgm:prSet phldrT="[Text]" custT="1"/>
      <dgm:spPr/>
      <dgm:t>
        <a:bodyPr/>
        <a:lstStyle/>
        <a:p>
          <a:r>
            <a:rPr lang="de-DE" sz="2200" dirty="0"/>
            <a:t>Mentor in anderer AG</a:t>
          </a:r>
        </a:p>
      </dgm:t>
    </dgm:pt>
    <dgm:pt modelId="{D0D3805F-576C-4961-A2BC-609493010973}" type="parTrans" cxnId="{8349D097-9B23-4A92-B4A9-254565706FD1}">
      <dgm:prSet/>
      <dgm:spPr/>
      <dgm:t>
        <a:bodyPr/>
        <a:lstStyle/>
        <a:p>
          <a:endParaRPr lang="de-DE"/>
        </a:p>
      </dgm:t>
    </dgm:pt>
    <dgm:pt modelId="{60296B2B-A01D-4296-A2D7-01C8AE184E92}" type="sibTrans" cxnId="{8349D097-9B23-4A92-B4A9-254565706FD1}">
      <dgm:prSet/>
      <dgm:spPr/>
      <dgm:t>
        <a:bodyPr/>
        <a:lstStyle/>
        <a:p>
          <a:endParaRPr lang="de-DE"/>
        </a:p>
      </dgm:t>
    </dgm:pt>
    <dgm:pt modelId="{4995D267-1A1D-4445-8AF5-8F2A5BD2D15B}" type="pres">
      <dgm:prSet presAssocID="{3D5BAED8-58B5-445C-8552-1996B82CCB7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54B8715-4CFE-4264-89A1-C128E16D6121}" type="pres">
      <dgm:prSet presAssocID="{3D5BAED8-58B5-445C-8552-1996B82CCB76}" presName="cycle" presStyleCnt="0"/>
      <dgm:spPr/>
    </dgm:pt>
    <dgm:pt modelId="{579DAAF6-8E3A-4A6A-8736-F257356D9227}" type="pres">
      <dgm:prSet presAssocID="{3D5BAED8-58B5-445C-8552-1996B82CCB76}" presName="centerShape" presStyleCnt="0"/>
      <dgm:spPr/>
    </dgm:pt>
    <dgm:pt modelId="{91A84551-7E1D-41AB-9B5D-3ABE3EF1C986}" type="pres">
      <dgm:prSet presAssocID="{3D5BAED8-58B5-445C-8552-1996B82CCB76}" presName="connSite" presStyleLbl="node1" presStyleIdx="0" presStyleCnt="3"/>
      <dgm:spPr/>
    </dgm:pt>
    <dgm:pt modelId="{355C8A22-1F4C-4DF9-A903-6F87AF931B6A}" type="pres">
      <dgm:prSet presAssocID="{3D5BAED8-58B5-445C-8552-1996B82CCB76}" presName="visible" presStyleLbl="node1" presStyleIdx="0" presStyleCnt="3" custLinFactNeighborY="-442"/>
      <dgm:spPr/>
    </dgm:pt>
    <dgm:pt modelId="{3EFAC64E-730F-43A1-BDA0-3AACDBA75489}" type="pres">
      <dgm:prSet presAssocID="{257212A1-A0CF-46B4-AACE-36AF92C37E74}" presName="Name25" presStyleLbl="parChTrans1D1" presStyleIdx="0" presStyleCnt="2"/>
      <dgm:spPr/>
    </dgm:pt>
    <dgm:pt modelId="{6E57650A-4115-4643-BEE7-7D4BB61FA0D5}" type="pres">
      <dgm:prSet presAssocID="{8B7A32F1-CE5B-450A-9112-A97E858B6E50}" presName="node" presStyleCnt="0"/>
      <dgm:spPr/>
    </dgm:pt>
    <dgm:pt modelId="{C30D7DCA-FED0-45B4-902B-9797F4966C2C}" type="pres">
      <dgm:prSet presAssocID="{8B7A32F1-CE5B-450A-9112-A97E858B6E50}" presName="parentNode" presStyleLbl="node1" presStyleIdx="1" presStyleCnt="3" custScaleX="108152" custScaleY="109735" custLinFactNeighborX="-2233" custLinFactNeighborY="9126">
        <dgm:presLayoutVars>
          <dgm:chMax val="1"/>
          <dgm:bulletEnabled val="1"/>
        </dgm:presLayoutVars>
      </dgm:prSet>
      <dgm:spPr/>
    </dgm:pt>
    <dgm:pt modelId="{A79DDCC0-4D9D-4699-9A09-C4F90E8FE47B}" type="pres">
      <dgm:prSet presAssocID="{8B7A32F1-CE5B-450A-9112-A97E858B6E50}" presName="childNode" presStyleLbl="revTx" presStyleIdx="0" presStyleCnt="2">
        <dgm:presLayoutVars>
          <dgm:bulletEnabled val="1"/>
        </dgm:presLayoutVars>
      </dgm:prSet>
      <dgm:spPr/>
    </dgm:pt>
    <dgm:pt modelId="{FA1CE20A-0910-44BC-ABD5-3135C1A6DBFF}" type="pres">
      <dgm:prSet presAssocID="{8AA552AF-B736-43F4-A98E-42F83780D14E}" presName="Name25" presStyleLbl="parChTrans1D1" presStyleIdx="1" presStyleCnt="2"/>
      <dgm:spPr/>
    </dgm:pt>
    <dgm:pt modelId="{1E1276AC-63D3-4285-954E-221005C871C7}" type="pres">
      <dgm:prSet presAssocID="{0E72B8F9-FDE0-4366-8FF7-66B121D034EA}" presName="node" presStyleCnt="0"/>
      <dgm:spPr/>
    </dgm:pt>
    <dgm:pt modelId="{3D2435B7-AAA7-47EC-837F-B4D2E3294CCC}" type="pres">
      <dgm:prSet presAssocID="{0E72B8F9-FDE0-4366-8FF7-66B121D034EA}" presName="parentNode" presStyleLbl="node1" presStyleIdx="2" presStyleCnt="3" custScaleX="108710" custScaleY="108710" custLinFactNeighborY="-17066">
        <dgm:presLayoutVars>
          <dgm:chMax val="1"/>
          <dgm:bulletEnabled val="1"/>
        </dgm:presLayoutVars>
      </dgm:prSet>
      <dgm:spPr/>
    </dgm:pt>
    <dgm:pt modelId="{37FEC357-3BBA-42C6-9DD6-8CB4079CE5E0}" type="pres">
      <dgm:prSet presAssocID="{0E72B8F9-FDE0-4366-8FF7-66B121D034EA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C1CE760C-F292-415C-97A2-ACC483BB9D51}" srcId="{3D5BAED8-58B5-445C-8552-1996B82CCB76}" destId="{8B7A32F1-CE5B-450A-9112-A97E858B6E50}" srcOrd="0" destOrd="0" parTransId="{257212A1-A0CF-46B4-AACE-36AF92C37E74}" sibTransId="{ACED0440-AB6D-4BB9-A8E5-ABFBE2DAFF7D}"/>
    <dgm:cxn modelId="{1572AC0D-9F76-462B-9EFD-7D50563F82A7}" type="presOf" srcId="{F83837C8-73DA-4218-B224-97A6AA69FD6C}" destId="{37FEC357-3BBA-42C6-9DD6-8CB4079CE5E0}" srcOrd="0" destOrd="2" presId="urn:microsoft.com/office/officeart/2005/8/layout/radial2"/>
    <dgm:cxn modelId="{3CFF1F16-45E1-40BC-A4DD-2BFC298AFDE8}" srcId="{8B7A32F1-CE5B-450A-9112-A97E858B6E50}" destId="{FB394A4D-D524-4EC5-86B7-996331A495C5}" srcOrd="0" destOrd="0" parTransId="{5766CA12-2231-4B1F-BA85-88AD9ADC3C07}" sibTransId="{932796AA-5F0C-4160-ADA2-121430A86B45}"/>
    <dgm:cxn modelId="{2E5F1C1A-13F3-4079-A490-1AF2D754882E}" type="presOf" srcId="{7A5ADA43-B320-4FC5-8117-A03489E140DC}" destId="{37FEC357-3BBA-42C6-9DD6-8CB4079CE5E0}" srcOrd="0" destOrd="0" presId="urn:microsoft.com/office/officeart/2005/8/layout/radial2"/>
    <dgm:cxn modelId="{16552C21-581D-4A6D-923B-8B5F162E5DF8}" srcId="{8B7A32F1-CE5B-450A-9112-A97E858B6E50}" destId="{EE368255-9D72-4502-8D0F-B83409008318}" srcOrd="1" destOrd="0" parTransId="{F1C4B11E-0977-4BC2-ABA9-28787AAD5E9E}" sibTransId="{EC79DF19-A46D-4EC7-BFC9-E8F28FD2EEA1}"/>
    <dgm:cxn modelId="{23DF682D-D840-42BD-B083-BDA5EA3A075F}" type="presOf" srcId="{3D5BAED8-58B5-445C-8552-1996B82CCB76}" destId="{4995D267-1A1D-4445-8AF5-8F2A5BD2D15B}" srcOrd="0" destOrd="0" presId="urn:microsoft.com/office/officeart/2005/8/layout/radial2"/>
    <dgm:cxn modelId="{6B993231-C003-4EB1-B642-6A67869858DD}" type="presOf" srcId="{8B7A32F1-CE5B-450A-9112-A97E858B6E50}" destId="{C30D7DCA-FED0-45B4-902B-9797F4966C2C}" srcOrd="0" destOrd="0" presId="urn:microsoft.com/office/officeart/2005/8/layout/radial2"/>
    <dgm:cxn modelId="{ACD78A32-AFFE-4ADA-B087-71072842666E}" type="presOf" srcId="{B122D5DC-F051-4EEF-AD93-9323A33F7389}" destId="{A79DDCC0-4D9D-4699-9A09-C4F90E8FE47B}" srcOrd="0" destOrd="2" presId="urn:microsoft.com/office/officeart/2005/8/layout/radial2"/>
    <dgm:cxn modelId="{3AE06D33-55F2-42F2-991B-C95852D06B7F}" type="presOf" srcId="{EE368255-9D72-4502-8D0F-B83409008318}" destId="{A79DDCC0-4D9D-4699-9A09-C4F90E8FE47B}" srcOrd="0" destOrd="1" presId="urn:microsoft.com/office/officeart/2005/8/layout/radial2"/>
    <dgm:cxn modelId="{ED948B46-0DB5-4013-BB11-D09D09AA6D00}" type="presOf" srcId="{41237570-3F8C-434E-947F-862695B2F21E}" destId="{37FEC357-3BBA-42C6-9DD6-8CB4079CE5E0}" srcOrd="0" destOrd="1" presId="urn:microsoft.com/office/officeart/2005/8/layout/radial2"/>
    <dgm:cxn modelId="{B0B47649-7D9A-47E5-B961-AFDADF555586}" srcId="{0E72B8F9-FDE0-4366-8FF7-66B121D034EA}" destId="{41237570-3F8C-434E-947F-862695B2F21E}" srcOrd="1" destOrd="0" parTransId="{FB2CDF1B-6D3E-40D2-95CC-3D6535439C8B}" sibTransId="{AD21F56A-D4E1-413C-96B1-A7995BCE2A76}"/>
    <dgm:cxn modelId="{D0EAEB6B-2BD6-4408-8C61-295854C5EF1D}" srcId="{0E72B8F9-FDE0-4366-8FF7-66B121D034EA}" destId="{5D43A2F4-48CF-4A06-8986-7AC902B3AC44}" srcOrd="4" destOrd="0" parTransId="{32EE2260-0C82-4BC1-9C1D-710D0BD2164D}" sibTransId="{4AE496B7-5C60-461D-872C-C01215ABE437}"/>
    <dgm:cxn modelId="{262F606E-5FA7-46D7-ADFD-2D0CCEF0A941}" type="presOf" srcId="{FB394A4D-D524-4EC5-86B7-996331A495C5}" destId="{A79DDCC0-4D9D-4699-9A09-C4F90E8FE47B}" srcOrd="0" destOrd="0" presId="urn:microsoft.com/office/officeart/2005/8/layout/radial2"/>
    <dgm:cxn modelId="{8349D097-9B23-4A92-B4A9-254565706FD1}" srcId="{8B7A32F1-CE5B-450A-9112-A97E858B6E50}" destId="{544CA787-981A-46F5-8A45-248247617B57}" srcOrd="3" destOrd="0" parTransId="{D0D3805F-576C-4961-A2BC-609493010973}" sibTransId="{60296B2B-A01D-4296-A2D7-01C8AE184E92}"/>
    <dgm:cxn modelId="{CC15999B-332D-4312-A659-41AF05EA2630}" type="presOf" srcId="{5D43A2F4-48CF-4A06-8986-7AC902B3AC44}" destId="{37FEC357-3BBA-42C6-9DD6-8CB4079CE5E0}" srcOrd="0" destOrd="4" presId="urn:microsoft.com/office/officeart/2005/8/layout/radial2"/>
    <dgm:cxn modelId="{0D66499E-4101-4849-B1A9-E5598F0D0169}" srcId="{0E72B8F9-FDE0-4366-8FF7-66B121D034EA}" destId="{7A5ADA43-B320-4FC5-8117-A03489E140DC}" srcOrd="0" destOrd="0" parTransId="{50C7E723-CB21-4104-BCE1-4991504DAFEA}" sibTransId="{CF4BD379-0271-4EDA-ABE9-7B1841F2B489}"/>
    <dgm:cxn modelId="{141DBFBB-8FEF-4539-B39C-8345D396BF78}" type="presOf" srcId="{0E72B8F9-FDE0-4366-8FF7-66B121D034EA}" destId="{3D2435B7-AAA7-47EC-837F-B4D2E3294CCC}" srcOrd="0" destOrd="0" presId="urn:microsoft.com/office/officeart/2005/8/layout/radial2"/>
    <dgm:cxn modelId="{DF8C6ED2-2D31-4A73-81C2-FCDCDBD603EE}" srcId="{0E72B8F9-FDE0-4366-8FF7-66B121D034EA}" destId="{F83837C8-73DA-4218-B224-97A6AA69FD6C}" srcOrd="2" destOrd="0" parTransId="{B6FA45FF-3237-41D7-8AEE-2D022F9A1524}" sibTransId="{6144D8FC-DA76-406D-9FB3-FA8097B1F011}"/>
    <dgm:cxn modelId="{AD7C33DD-CC57-4591-A565-F7B8AD12DDF4}" type="presOf" srcId="{6DBEC526-3544-4389-B110-B0923ACF0173}" destId="{37FEC357-3BBA-42C6-9DD6-8CB4079CE5E0}" srcOrd="0" destOrd="3" presId="urn:microsoft.com/office/officeart/2005/8/layout/radial2"/>
    <dgm:cxn modelId="{22B23DEC-68BD-41B1-9F15-19B6D0B82913}" srcId="{8B7A32F1-CE5B-450A-9112-A97E858B6E50}" destId="{B122D5DC-F051-4EEF-AD93-9323A33F7389}" srcOrd="2" destOrd="0" parTransId="{158A8A7A-9705-4D6B-8F17-F165423197E1}" sibTransId="{1FDDD290-BFC6-4879-B825-077753358E37}"/>
    <dgm:cxn modelId="{85D428ED-2709-4498-95C8-65770583FE29}" type="presOf" srcId="{544CA787-981A-46F5-8A45-248247617B57}" destId="{A79DDCC0-4D9D-4699-9A09-C4F90E8FE47B}" srcOrd="0" destOrd="3" presId="urn:microsoft.com/office/officeart/2005/8/layout/radial2"/>
    <dgm:cxn modelId="{029772EF-F9DD-4559-90D7-19A1307491C3}" srcId="{0E72B8F9-FDE0-4366-8FF7-66B121D034EA}" destId="{6DBEC526-3544-4389-B110-B0923ACF0173}" srcOrd="3" destOrd="0" parTransId="{DF4A175E-8D40-47FA-8FDB-B356240BA949}" sibTransId="{5AB9CD2E-2D42-4299-8BFD-34E0F0F32638}"/>
    <dgm:cxn modelId="{C4286BF3-9E84-461F-9410-58E68DC85BB2}" type="presOf" srcId="{8AA552AF-B736-43F4-A98E-42F83780D14E}" destId="{FA1CE20A-0910-44BC-ABD5-3135C1A6DBFF}" srcOrd="0" destOrd="0" presId="urn:microsoft.com/office/officeart/2005/8/layout/radial2"/>
    <dgm:cxn modelId="{638044F8-A579-4290-9280-7A2BFB23B30E}" srcId="{3D5BAED8-58B5-445C-8552-1996B82CCB76}" destId="{0E72B8F9-FDE0-4366-8FF7-66B121D034EA}" srcOrd="1" destOrd="0" parTransId="{8AA552AF-B736-43F4-A98E-42F83780D14E}" sibTransId="{675C2332-C27F-4972-8271-28BE2E8989BC}"/>
    <dgm:cxn modelId="{009776FC-8197-4C73-82DC-BAED7B834D61}" type="presOf" srcId="{257212A1-A0CF-46B4-AACE-36AF92C37E74}" destId="{3EFAC64E-730F-43A1-BDA0-3AACDBA75489}" srcOrd="0" destOrd="0" presId="urn:microsoft.com/office/officeart/2005/8/layout/radial2"/>
    <dgm:cxn modelId="{224688E8-87A1-4AA6-92DB-19B8D1A324AA}" type="presParOf" srcId="{4995D267-1A1D-4445-8AF5-8F2A5BD2D15B}" destId="{154B8715-4CFE-4264-89A1-C128E16D6121}" srcOrd="0" destOrd="0" presId="urn:microsoft.com/office/officeart/2005/8/layout/radial2"/>
    <dgm:cxn modelId="{81AFAB0D-9E72-4EFF-B7AD-CE0ECF348CDE}" type="presParOf" srcId="{154B8715-4CFE-4264-89A1-C128E16D6121}" destId="{579DAAF6-8E3A-4A6A-8736-F257356D9227}" srcOrd="0" destOrd="0" presId="urn:microsoft.com/office/officeart/2005/8/layout/radial2"/>
    <dgm:cxn modelId="{C8328B6A-99D3-4294-9585-F14C8FD1957E}" type="presParOf" srcId="{579DAAF6-8E3A-4A6A-8736-F257356D9227}" destId="{91A84551-7E1D-41AB-9B5D-3ABE3EF1C986}" srcOrd="0" destOrd="0" presId="urn:microsoft.com/office/officeart/2005/8/layout/radial2"/>
    <dgm:cxn modelId="{0B89F1B7-2D2E-4873-BB9E-0C9948F9FEAD}" type="presParOf" srcId="{579DAAF6-8E3A-4A6A-8736-F257356D9227}" destId="{355C8A22-1F4C-4DF9-A903-6F87AF931B6A}" srcOrd="1" destOrd="0" presId="urn:microsoft.com/office/officeart/2005/8/layout/radial2"/>
    <dgm:cxn modelId="{665EE960-153F-4D9C-93CC-9F1E78DCA649}" type="presParOf" srcId="{154B8715-4CFE-4264-89A1-C128E16D6121}" destId="{3EFAC64E-730F-43A1-BDA0-3AACDBA75489}" srcOrd="1" destOrd="0" presId="urn:microsoft.com/office/officeart/2005/8/layout/radial2"/>
    <dgm:cxn modelId="{CE388F5F-72D2-43CD-AD10-AD9619941F5C}" type="presParOf" srcId="{154B8715-4CFE-4264-89A1-C128E16D6121}" destId="{6E57650A-4115-4643-BEE7-7D4BB61FA0D5}" srcOrd="2" destOrd="0" presId="urn:microsoft.com/office/officeart/2005/8/layout/radial2"/>
    <dgm:cxn modelId="{5C1FF32B-88A7-427E-B83A-C7D80091DDF6}" type="presParOf" srcId="{6E57650A-4115-4643-BEE7-7D4BB61FA0D5}" destId="{C30D7DCA-FED0-45B4-902B-9797F4966C2C}" srcOrd="0" destOrd="0" presId="urn:microsoft.com/office/officeart/2005/8/layout/radial2"/>
    <dgm:cxn modelId="{FB4A623E-8883-4745-B488-5F8A1E81828E}" type="presParOf" srcId="{6E57650A-4115-4643-BEE7-7D4BB61FA0D5}" destId="{A79DDCC0-4D9D-4699-9A09-C4F90E8FE47B}" srcOrd="1" destOrd="0" presId="urn:microsoft.com/office/officeart/2005/8/layout/radial2"/>
    <dgm:cxn modelId="{0A93E510-9E38-46B2-BD4A-FB3C34365702}" type="presParOf" srcId="{154B8715-4CFE-4264-89A1-C128E16D6121}" destId="{FA1CE20A-0910-44BC-ABD5-3135C1A6DBFF}" srcOrd="3" destOrd="0" presId="urn:microsoft.com/office/officeart/2005/8/layout/radial2"/>
    <dgm:cxn modelId="{F58DAD30-C760-468D-B992-3795ADE53FD0}" type="presParOf" srcId="{154B8715-4CFE-4264-89A1-C128E16D6121}" destId="{1E1276AC-63D3-4285-954E-221005C871C7}" srcOrd="4" destOrd="0" presId="urn:microsoft.com/office/officeart/2005/8/layout/radial2"/>
    <dgm:cxn modelId="{4B7EFE46-27FD-44F0-BAF6-5E90655B6DE1}" type="presParOf" srcId="{1E1276AC-63D3-4285-954E-221005C871C7}" destId="{3D2435B7-AAA7-47EC-837F-B4D2E3294CCC}" srcOrd="0" destOrd="0" presId="urn:microsoft.com/office/officeart/2005/8/layout/radial2"/>
    <dgm:cxn modelId="{EA946E79-CF12-46C1-A779-498A00C2CED1}" type="presParOf" srcId="{1E1276AC-63D3-4285-954E-221005C871C7}" destId="{37FEC357-3BBA-42C6-9DD6-8CB4079CE5E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67C30-A7CB-41D6-A4F5-8BF19C830BD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59B8C3A-FCFA-4913-A9DF-3479839E7B77}">
      <dgm:prSet phldrT="[Text]"/>
      <dgm:spPr/>
      <dgm:t>
        <a:bodyPr/>
        <a:lstStyle/>
        <a:p>
          <a:r>
            <a:rPr lang="de-DE" dirty="0"/>
            <a:t>Schul-intern</a:t>
          </a:r>
        </a:p>
      </dgm:t>
    </dgm:pt>
    <dgm:pt modelId="{3752D610-CCBC-49CC-918C-5D0CF6ECF36D}" type="parTrans" cxnId="{ED4DF113-9B9D-4C20-AD56-97AD1DA6C9B3}">
      <dgm:prSet/>
      <dgm:spPr/>
      <dgm:t>
        <a:bodyPr/>
        <a:lstStyle/>
        <a:p>
          <a:endParaRPr lang="de-DE"/>
        </a:p>
      </dgm:t>
    </dgm:pt>
    <dgm:pt modelId="{DAD944EB-2673-42C8-88D9-510CCC2A9E7A}" type="sibTrans" cxnId="{ED4DF113-9B9D-4C20-AD56-97AD1DA6C9B3}">
      <dgm:prSet/>
      <dgm:spPr/>
      <dgm:t>
        <a:bodyPr/>
        <a:lstStyle/>
        <a:p>
          <a:endParaRPr lang="de-DE"/>
        </a:p>
      </dgm:t>
    </dgm:pt>
    <dgm:pt modelId="{96951027-E239-452D-869B-1AFF96B6E5C6}">
      <dgm:prSet phldrT="[Text]" custT="1"/>
      <dgm:spPr/>
      <dgm:t>
        <a:bodyPr/>
        <a:lstStyle/>
        <a:p>
          <a:pPr>
            <a:lnSpc>
              <a:spcPts val="2500"/>
            </a:lnSpc>
            <a:spcAft>
              <a:spcPts val="1800"/>
            </a:spcAft>
          </a:pPr>
          <a:endParaRPr lang="de-DE" sz="500" b="1" dirty="0">
            <a:solidFill>
              <a:schemeClr val="bg1">
                <a:lumMod val="50000"/>
              </a:schemeClr>
            </a:solidFill>
          </a:endParaRPr>
        </a:p>
      </dgm:t>
    </dgm:pt>
    <dgm:pt modelId="{213A6E93-7AAF-4D05-9F29-DA9F2CFFC68B}" type="parTrans" cxnId="{080BC997-4C4F-49EB-878E-6729C1736E76}">
      <dgm:prSet/>
      <dgm:spPr/>
      <dgm:t>
        <a:bodyPr/>
        <a:lstStyle/>
        <a:p>
          <a:endParaRPr lang="de-DE"/>
        </a:p>
      </dgm:t>
    </dgm:pt>
    <dgm:pt modelId="{A7273178-B280-4D80-8CEB-D925AB36AC57}" type="sibTrans" cxnId="{080BC997-4C4F-49EB-878E-6729C1736E76}">
      <dgm:prSet/>
      <dgm:spPr/>
      <dgm:t>
        <a:bodyPr/>
        <a:lstStyle/>
        <a:p>
          <a:endParaRPr lang="de-DE"/>
        </a:p>
      </dgm:t>
    </dgm:pt>
    <dgm:pt modelId="{179F663E-9FBD-465F-B669-E6421863D78B}" type="pres">
      <dgm:prSet presAssocID="{7F967C30-A7CB-41D6-A4F5-8BF19C830BD9}" presName="Name0" presStyleCnt="0">
        <dgm:presLayoutVars>
          <dgm:dir/>
          <dgm:animLvl val="lvl"/>
          <dgm:resizeHandles/>
        </dgm:presLayoutVars>
      </dgm:prSet>
      <dgm:spPr/>
    </dgm:pt>
    <dgm:pt modelId="{76A9F6AE-57E1-44DD-80C6-B1203FA63F90}" type="pres">
      <dgm:prSet presAssocID="{459B8C3A-FCFA-4913-A9DF-3479839E7B77}" presName="linNode" presStyleCnt="0"/>
      <dgm:spPr/>
    </dgm:pt>
    <dgm:pt modelId="{55135CD2-A5C5-459C-9F7F-6E51E73E2C93}" type="pres">
      <dgm:prSet presAssocID="{459B8C3A-FCFA-4913-A9DF-3479839E7B77}" presName="parentShp" presStyleLbl="node1" presStyleIdx="0" presStyleCnt="1" custScaleX="86728" custScaleY="109402">
        <dgm:presLayoutVars>
          <dgm:bulletEnabled val="1"/>
        </dgm:presLayoutVars>
      </dgm:prSet>
      <dgm:spPr/>
    </dgm:pt>
    <dgm:pt modelId="{7993C56F-FA55-4C60-AD1B-2B713373A81E}" type="pres">
      <dgm:prSet presAssocID="{459B8C3A-FCFA-4913-A9DF-3479839E7B77}" presName="childShp" presStyleLbl="bgAccFollowNode1" presStyleIdx="0" presStyleCnt="1" custScaleX="164472" custScaleY="131141" custLinFactNeighborX="30272" custLinFactNeighborY="68735">
        <dgm:presLayoutVars>
          <dgm:bulletEnabled val="1"/>
        </dgm:presLayoutVars>
      </dgm:prSet>
      <dgm:spPr/>
    </dgm:pt>
  </dgm:ptLst>
  <dgm:cxnLst>
    <dgm:cxn modelId="{ED4DF113-9B9D-4C20-AD56-97AD1DA6C9B3}" srcId="{7F967C30-A7CB-41D6-A4F5-8BF19C830BD9}" destId="{459B8C3A-FCFA-4913-A9DF-3479839E7B77}" srcOrd="0" destOrd="0" parTransId="{3752D610-CCBC-49CC-918C-5D0CF6ECF36D}" sibTransId="{DAD944EB-2673-42C8-88D9-510CCC2A9E7A}"/>
    <dgm:cxn modelId="{3F30BB14-D74E-4D70-8018-BB61D7BFE978}" type="presOf" srcId="{7F967C30-A7CB-41D6-A4F5-8BF19C830BD9}" destId="{179F663E-9FBD-465F-B669-E6421863D78B}" srcOrd="0" destOrd="0" presId="urn:microsoft.com/office/officeart/2005/8/layout/vList6"/>
    <dgm:cxn modelId="{080BC997-4C4F-49EB-878E-6729C1736E76}" srcId="{459B8C3A-FCFA-4913-A9DF-3479839E7B77}" destId="{96951027-E239-452D-869B-1AFF96B6E5C6}" srcOrd="0" destOrd="0" parTransId="{213A6E93-7AAF-4D05-9F29-DA9F2CFFC68B}" sibTransId="{A7273178-B280-4D80-8CEB-D925AB36AC57}"/>
    <dgm:cxn modelId="{047106C4-198D-4928-BD5E-BD4F29A28C58}" type="presOf" srcId="{459B8C3A-FCFA-4913-A9DF-3479839E7B77}" destId="{55135CD2-A5C5-459C-9F7F-6E51E73E2C93}" srcOrd="0" destOrd="0" presId="urn:microsoft.com/office/officeart/2005/8/layout/vList6"/>
    <dgm:cxn modelId="{056889F7-53EC-48D1-BEB3-18F415CCF7DB}" type="presOf" srcId="{96951027-E239-452D-869B-1AFF96B6E5C6}" destId="{7993C56F-FA55-4C60-AD1B-2B713373A81E}" srcOrd="0" destOrd="0" presId="urn:microsoft.com/office/officeart/2005/8/layout/vList6"/>
    <dgm:cxn modelId="{B3B371FC-FDF1-4ABE-951B-F869CA12EE15}" type="presParOf" srcId="{179F663E-9FBD-465F-B669-E6421863D78B}" destId="{76A9F6AE-57E1-44DD-80C6-B1203FA63F90}" srcOrd="0" destOrd="0" presId="urn:microsoft.com/office/officeart/2005/8/layout/vList6"/>
    <dgm:cxn modelId="{18933FC3-B2F5-47F1-80D6-D020A5F0528C}" type="presParOf" srcId="{76A9F6AE-57E1-44DD-80C6-B1203FA63F90}" destId="{55135CD2-A5C5-459C-9F7F-6E51E73E2C93}" srcOrd="0" destOrd="0" presId="urn:microsoft.com/office/officeart/2005/8/layout/vList6"/>
    <dgm:cxn modelId="{482CD1B1-D06C-49D8-A2C3-239C772170A9}" type="presParOf" srcId="{76A9F6AE-57E1-44DD-80C6-B1203FA63F90}" destId="{7993C56F-FA55-4C60-AD1B-2B713373A81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67C30-A7CB-41D6-A4F5-8BF19C830BD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695660B-8D1F-48A5-8E99-0D6EF95D42FF}">
      <dgm:prSet phldrT="[Text]"/>
      <dgm:spPr/>
      <dgm:t>
        <a:bodyPr/>
        <a:lstStyle/>
        <a:p>
          <a:r>
            <a:rPr lang="de-DE" dirty="0"/>
            <a:t>Schul- extern</a:t>
          </a:r>
        </a:p>
      </dgm:t>
    </dgm:pt>
    <dgm:pt modelId="{F703D32A-283C-4566-BD9F-399A431EFBD0}" type="parTrans" cxnId="{843E41B5-B4B5-4B1F-8475-BCC580A3B20B}">
      <dgm:prSet/>
      <dgm:spPr/>
      <dgm:t>
        <a:bodyPr/>
        <a:lstStyle/>
        <a:p>
          <a:endParaRPr lang="de-DE"/>
        </a:p>
      </dgm:t>
    </dgm:pt>
    <dgm:pt modelId="{7A39DDBD-57A4-402F-877A-6CE4B92C7C25}" type="sibTrans" cxnId="{843E41B5-B4B5-4B1F-8475-BCC580A3B20B}">
      <dgm:prSet/>
      <dgm:spPr/>
      <dgm:t>
        <a:bodyPr/>
        <a:lstStyle/>
        <a:p>
          <a:endParaRPr lang="de-DE"/>
        </a:p>
      </dgm:t>
    </dgm:pt>
    <dgm:pt modelId="{F8E89405-D8F5-4C3C-82BE-71176098AF8B}">
      <dgm:prSet phldrT="[Text]" custT="1"/>
      <dgm:spPr/>
      <dgm:t>
        <a:bodyPr/>
        <a:lstStyle/>
        <a:p>
          <a:pPr>
            <a:lnSpc>
              <a:spcPts val="2500"/>
            </a:lnSpc>
            <a:spcAft>
              <a:spcPts val="1800"/>
            </a:spcAft>
          </a:pPr>
          <a:endParaRPr lang="de-DE" sz="1600" b="0" dirty="0"/>
        </a:p>
      </dgm:t>
    </dgm:pt>
    <dgm:pt modelId="{8A448462-04EC-4ED9-BA14-146EF1B6FDB2}" type="parTrans" cxnId="{4507A789-DA20-43DB-95AD-F8FEE707EB3E}">
      <dgm:prSet/>
      <dgm:spPr/>
      <dgm:t>
        <a:bodyPr/>
        <a:lstStyle/>
        <a:p>
          <a:endParaRPr lang="de-DE"/>
        </a:p>
      </dgm:t>
    </dgm:pt>
    <dgm:pt modelId="{545BF91B-15B7-4FCD-B59A-0699AE3DF3D6}" type="sibTrans" cxnId="{4507A789-DA20-43DB-95AD-F8FEE707EB3E}">
      <dgm:prSet/>
      <dgm:spPr/>
      <dgm:t>
        <a:bodyPr/>
        <a:lstStyle/>
        <a:p>
          <a:endParaRPr lang="de-DE"/>
        </a:p>
      </dgm:t>
    </dgm:pt>
    <dgm:pt modelId="{179F663E-9FBD-465F-B669-E6421863D78B}" type="pres">
      <dgm:prSet presAssocID="{7F967C30-A7CB-41D6-A4F5-8BF19C830BD9}" presName="Name0" presStyleCnt="0">
        <dgm:presLayoutVars>
          <dgm:dir/>
          <dgm:animLvl val="lvl"/>
          <dgm:resizeHandles/>
        </dgm:presLayoutVars>
      </dgm:prSet>
      <dgm:spPr/>
    </dgm:pt>
    <dgm:pt modelId="{97BEFB2E-0421-46BD-B5CF-96FE7AB32C13}" type="pres">
      <dgm:prSet presAssocID="{3695660B-8D1F-48A5-8E99-0D6EF95D42FF}" presName="linNode" presStyleCnt="0"/>
      <dgm:spPr/>
    </dgm:pt>
    <dgm:pt modelId="{8AE6EC3B-8698-4B58-8D23-963679855EB7}" type="pres">
      <dgm:prSet presAssocID="{3695660B-8D1F-48A5-8E99-0D6EF95D42FF}" presName="parentShp" presStyleLbl="node1" presStyleIdx="0" presStyleCnt="1" custScaleX="90194" custScaleY="82103" custLinFactNeighborX="-112" custLinFactNeighborY="-1256">
        <dgm:presLayoutVars>
          <dgm:bulletEnabled val="1"/>
        </dgm:presLayoutVars>
      </dgm:prSet>
      <dgm:spPr/>
    </dgm:pt>
    <dgm:pt modelId="{15A887A1-042E-432A-AC34-A29568BC7B87}" type="pres">
      <dgm:prSet presAssocID="{3695660B-8D1F-48A5-8E99-0D6EF95D42FF}" presName="childShp" presStyleLbl="bgAccFollowNode1" presStyleIdx="0" presStyleCnt="1" custScaleX="163913" custLinFactNeighborX="51482" custLinFactNeighborY="6576">
        <dgm:presLayoutVars>
          <dgm:bulletEnabled val="1"/>
        </dgm:presLayoutVars>
      </dgm:prSet>
      <dgm:spPr/>
    </dgm:pt>
  </dgm:ptLst>
  <dgm:cxnLst>
    <dgm:cxn modelId="{F6666475-18CC-42F0-B7A3-CCFF93E7ACC6}" type="presOf" srcId="{F8E89405-D8F5-4C3C-82BE-71176098AF8B}" destId="{15A887A1-042E-432A-AC34-A29568BC7B87}" srcOrd="0" destOrd="0" presId="urn:microsoft.com/office/officeart/2005/8/layout/vList6"/>
    <dgm:cxn modelId="{4507A789-DA20-43DB-95AD-F8FEE707EB3E}" srcId="{3695660B-8D1F-48A5-8E99-0D6EF95D42FF}" destId="{F8E89405-D8F5-4C3C-82BE-71176098AF8B}" srcOrd="0" destOrd="0" parTransId="{8A448462-04EC-4ED9-BA14-146EF1B6FDB2}" sibTransId="{545BF91B-15B7-4FCD-B59A-0699AE3DF3D6}"/>
    <dgm:cxn modelId="{F0EFB699-4C87-434A-AB96-799CEB993D69}" type="presOf" srcId="{3695660B-8D1F-48A5-8E99-0D6EF95D42FF}" destId="{8AE6EC3B-8698-4B58-8D23-963679855EB7}" srcOrd="0" destOrd="0" presId="urn:microsoft.com/office/officeart/2005/8/layout/vList6"/>
    <dgm:cxn modelId="{843E41B5-B4B5-4B1F-8475-BCC580A3B20B}" srcId="{7F967C30-A7CB-41D6-A4F5-8BF19C830BD9}" destId="{3695660B-8D1F-48A5-8E99-0D6EF95D42FF}" srcOrd="0" destOrd="0" parTransId="{F703D32A-283C-4566-BD9F-399A431EFBD0}" sibTransId="{7A39DDBD-57A4-402F-877A-6CE4B92C7C25}"/>
    <dgm:cxn modelId="{C575F6DB-3F5D-49F2-89DA-236052EBF033}" type="presOf" srcId="{7F967C30-A7CB-41D6-A4F5-8BF19C830BD9}" destId="{179F663E-9FBD-465F-B669-E6421863D78B}" srcOrd="0" destOrd="0" presId="urn:microsoft.com/office/officeart/2005/8/layout/vList6"/>
    <dgm:cxn modelId="{CACC249D-09E0-47D3-9307-5E640943002B}" type="presParOf" srcId="{179F663E-9FBD-465F-B669-E6421863D78B}" destId="{97BEFB2E-0421-46BD-B5CF-96FE7AB32C13}" srcOrd="0" destOrd="0" presId="urn:microsoft.com/office/officeart/2005/8/layout/vList6"/>
    <dgm:cxn modelId="{6C6B412E-F76A-4DF9-8A96-664A1A78E821}" type="presParOf" srcId="{97BEFB2E-0421-46BD-B5CF-96FE7AB32C13}" destId="{8AE6EC3B-8698-4B58-8D23-963679855EB7}" srcOrd="0" destOrd="0" presId="urn:microsoft.com/office/officeart/2005/8/layout/vList6"/>
    <dgm:cxn modelId="{8539AB22-18A0-4E12-AE60-89E6319498AD}" type="presParOf" srcId="{97BEFB2E-0421-46BD-B5CF-96FE7AB32C13}" destId="{15A887A1-042E-432A-AC34-A29568BC7B8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F69913-E44B-4C30-92C1-09B2242B03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ECCB9E0-D390-4043-B6E2-81BB7B85185A}">
      <dgm:prSet phldrT="[Text]"/>
      <dgm:spPr/>
      <dgm:t>
        <a:bodyPr/>
        <a:lstStyle/>
        <a:p>
          <a:r>
            <a:rPr lang="de-DE" dirty="0"/>
            <a:t>10.März    2025</a:t>
          </a:r>
        </a:p>
      </dgm:t>
    </dgm:pt>
    <dgm:pt modelId="{77E008AA-A490-49A7-B63F-88DCA4EB0C18}" type="parTrans" cxnId="{95649A9D-EFF5-4487-A390-5A70ADCAE435}">
      <dgm:prSet/>
      <dgm:spPr/>
      <dgm:t>
        <a:bodyPr/>
        <a:lstStyle/>
        <a:p>
          <a:endParaRPr lang="de-DE"/>
        </a:p>
      </dgm:t>
    </dgm:pt>
    <dgm:pt modelId="{4404C2F2-69FC-47A8-8CAC-994770BFA5E5}" type="sibTrans" cxnId="{95649A9D-EFF5-4487-A390-5A70ADCAE435}">
      <dgm:prSet/>
      <dgm:spPr/>
      <dgm:t>
        <a:bodyPr/>
        <a:lstStyle/>
        <a:p>
          <a:endParaRPr lang="de-DE"/>
        </a:p>
      </dgm:t>
    </dgm:pt>
    <dgm:pt modelId="{08A1A441-D6FE-46E0-87CD-86BB612B09FF}">
      <dgm:prSet phldrT="[Text]"/>
      <dgm:spPr/>
      <dgm:t>
        <a:bodyPr/>
        <a:lstStyle/>
        <a:p>
          <a:r>
            <a:rPr lang="de-DE" sz="1400" dirty="0"/>
            <a:t>Erstinformation mit Präsentation zur Durchführung von SE und Vorstellung der möglichen Praktika.</a:t>
          </a:r>
        </a:p>
      </dgm:t>
    </dgm:pt>
    <dgm:pt modelId="{E78512DD-BC63-447C-9B76-B5CCCF86B168}" type="parTrans" cxnId="{84BD913F-DB74-4CF3-BAA3-259BD6628727}">
      <dgm:prSet/>
      <dgm:spPr/>
      <dgm:t>
        <a:bodyPr/>
        <a:lstStyle/>
        <a:p>
          <a:endParaRPr lang="de-DE"/>
        </a:p>
      </dgm:t>
    </dgm:pt>
    <dgm:pt modelId="{C4DB08C7-24D8-4A65-B7AB-28BB58A0D261}" type="sibTrans" cxnId="{84BD913F-DB74-4CF3-BAA3-259BD6628727}">
      <dgm:prSet/>
      <dgm:spPr/>
      <dgm:t>
        <a:bodyPr/>
        <a:lstStyle/>
        <a:p>
          <a:endParaRPr lang="de-DE"/>
        </a:p>
      </dgm:t>
    </dgm:pt>
    <dgm:pt modelId="{51C80663-09BC-4D5D-9C40-15762FB077C9}">
      <dgm:prSet phldrT="[Text]" custT="1"/>
      <dgm:spPr/>
      <dgm:t>
        <a:bodyPr/>
        <a:lstStyle/>
        <a:p>
          <a:r>
            <a:rPr lang="de-DE" sz="1400" dirty="0"/>
            <a:t>Ausgabe des Infobriefs und der Bestätigungsformulare zum Praktikumsplatz.</a:t>
          </a:r>
          <a:br>
            <a:rPr lang="de-DE" sz="1400" dirty="0"/>
          </a:br>
          <a:r>
            <a:rPr lang="de-DE" sz="500" dirty="0"/>
            <a:t> </a:t>
          </a:r>
          <a:br>
            <a:rPr lang="de-DE" sz="1400" dirty="0"/>
          </a:br>
          <a:r>
            <a:rPr lang="de-DE" sz="1400" dirty="0"/>
            <a:t>ALLE BRIEFE UND FORMULARE ALS DOWNLOADS IM LOGIN-BEREICH DER HOMEPAGE DER RSO UNTER </a:t>
          </a:r>
          <a:br>
            <a:rPr lang="de-DE" sz="1400" dirty="0"/>
          </a:br>
          <a:r>
            <a:rPr lang="de-DE" sz="1400" u="sng" dirty="0"/>
            <a:t>www.realschule-oberkirch.de/downloads/</a:t>
          </a:r>
          <a:endParaRPr lang="de-DE" sz="1400" dirty="0"/>
        </a:p>
      </dgm:t>
    </dgm:pt>
    <dgm:pt modelId="{2D32F6B9-E3A7-43A5-AA55-DA890BEB7ED4}" type="parTrans" cxnId="{989E891F-A750-4F19-B5D1-E6A7EF68B797}">
      <dgm:prSet/>
      <dgm:spPr/>
      <dgm:t>
        <a:bodyPr/>
        <a:lstStyle/>
        <a:p>
          <a:endParaRPr lang="de-DE"/>
        </a:p>
      </dgm:t>
    </dgm:pt>
    <dgm:pt modelId="{8276D480-F3AF-4D9D-B12E-6FC588CB871A}" type="sibTrans" cxnId="{989E891F-A750-4F19-B5D1-E6A7EF68B797}">
      <dgm:prSet/>
      <dgm:spPr/>
      <dgm:t>
        <a:bodyPr/>
        <a:lstStyle/>
        <a:p>
          <a:endParaRPr lang="de-DE"/>
        </a:p>
      </dgm:t>
    </dgm:pt>
    <dgm:pt modelId="{7660BBFF-D2D6-4328-AACC-EF7241EF81B0}" type="pres">
      <dgm:prSet presAssocID="{18F69913-E44B-4C30-92C1-09B2242B031B}" presName="linearFlow" presStyleCnt="0">
        <dgm:presLayoutVars>
          <dgm:dir/>
          <dgm:animLvl val="lvl"/>
          <dgm:resizeHandles val="exact"/>
        </dgm:presLayoutVars>
      </dgm:prSet>
      <dgm:spPr/>
    </dgm:pt>
    <dgm:pt modelId="{3F80EABA-ED47-4E53-B40C-388F41E13725}" type="pres">
      <dgm:prSet presAssocID="{3ECCB9E0-D390-4043-B6E2-81BB7B85185A}" presName="composite" presStyleCnt="0"/>
      <dgm:spPr/>
    </dgm:pt>
    <dgm:pt modelId="{218CCD1B-64A2-49C7-994C-4A48C252588B}" type="pres">
      <dgm:prSet presAssocID="{3ECCB9E0-D390-4043-B6E2-81BB7B85185A}" presName="parentText" presStyleLbl="alignNode1" presStyleIdx="0" presStyleCnt="1" custScaleY="100220" custLinFactNeighborX="-50018" custLinFactNeighborY="4124">
        <dgm:presLayoutVars>
          <dgm:chMax val="1"/>
          <dgm:bulletEnabled val="1"/>
        </dgm:presLayoutVars>
      </dgm:prSet>
      <dgm:spPr/>
    </dgm:pt>
    <dgm:pt modelId="{96B644AA-5F25-49C2-97F2-032786927BF7}" type="pres">
      <dgm:prSet presAssocID="{3ECCB9E0-D390-4043-B6E2-81BB7B85185A}" presName="descendantText" presStyleLbl="alignAcc1" presStyleIdx="0" presStyleCnt="1" custScaleX="100424" custScaleY="103424" custLinFactNeighborY="-340">
        <dgm:presLayoutVars>
          <dgm:bulletEnabled val="1"/>
        </dgm:presLayoutVars>
      </dgm:prSet>
      <dgm:spPr/>
    </dgm:pt>
  </dgm:ptLst>
  <dgm:cxnLst>
    <dgm:cxn modelId="{989E891F-A750-4F19-B5D1-E6A7EF68B797}" srcId="{3ECCB9E0-D390-4043-B6E2-81BB7B85185A}" destId="{51C80663-09BC-4D5D-9C40-15762FB077C9}" srcOrd="1" destOrd="0" parTransId="{2D32F6B9-E3A7-43A5-AA55-DA890BEB7ED4}" sibTransId="{8276D480-F3AF-4D9D-B12E-6FC588CB871A}"/>
    <dgm:cxn modelId="{FBDF332C-F0D9-480A-A6C4-B82A015C5DA8}" type="presOf" srcId="{08A1A441-D6FE-46E0-87CD-86BB612B09FF}" destId="{96B644AA-5F25-49C2-97F2-032786927BF7}" srcOrd="0" destOrd="0" presId="urn:microsoft.com/office/officeart/2005/8/layout/chevron2"/>
    <dgm:cxn modelId="{84BD913F-DB74-4CF3-BAA3-259BD6628727}" srcId="{3ECCB9E0-D390-4043-B6E2-81BB7B85185A}" destId="{08A1A441-D6FE-46E0-87CD-86BB612B09FF}" srcOrd="0" destOrd="0" parTransId="{E78512DD-BC63-447C-9B76-B5CCCF86B168}" sibTransId="{C4DB08C7-24D8-4A65-B7AB-28BB58A0D261}"/>
    <dgm:cxn modelId="{95649A9D-EFF5-4487-A390-5A70ADCAE435}" srcId="{18F69913-E44B-4C30-92C1-09B2242B031B}" destId="{3ECCB9E0-D390-4043-B6E2-81BB7B85185A}" srcOrd="0" destOrd="0" parTransId="{77E008AA-A490-49A7-B63F-88DCA4EB0C18}" sibTransId="{4404C2F2-69FC-47A8-8CAC-994770BFA5E5}"/>
    <dgm:cxn modelId="{56A80DA3-4422-4CAA-A4D1-DA6A81C106F7}" type="presOf" srcId="{3ECCB9E0-D390-4043-B6E2-81BB7B85185A}" destId="{218CCD1B-64A2-49C7-994C-4A48C252588B}" srcOrd="0" destOrd="0" presId="urn:microsoft.com/office/officeart/2005/8/layout/chevron2"/>
    <dgm:cxn modelId="{FAB795B9-C8AE-45A7-8C59-9D907517828A}" type="presOf" srcId="{18F69913-E44B-4C30-92C1-09B2242B031B}" destId="{7660BBFF-D2D6-4328-AACC-EF7241EF81B0}" srcOrd="0" destOrd="0" presId="urn:microsoft.com/office/officeart/2005/8/layout/chevron2"/>
    <dgm:cxn modelId="{94E55AD7-A73A-43FC-AF7C-816885E2723D}" type="presOf" srcId="{51C80663-09BC-4D5D-9C40-15762FB077C9}" destId="{96B644AA-5F25-49C2-97F2-032786927BF7}" srcOrd="0" destOrd="1" presId="urn:microsoft.com/office/officeart/2005/8/layout/chevron2"/>
    <dgm:cxn modelId="{E9788D09-2928-42EE-855A-81DA5531C2FD}" type="presParOf" srcId="{7660BBFF-D2D6-4328-AACC-EF7241EF81B0}" destId="{3F80EABA-ED47-4E53-B40C-388F41E13725}" srcOrd="0" destOrd="0" presId="urn:microsoft.com/office/officeart/2005/8/layout/chevron2"/>
    <dgm:cxn modelId="{7DEE4D89-DF4C-481C-B3E6-1723F79DDB01}" type="presParOf" srcId="{3F80EABA-ED47-4E53-B40C-388F41E13725}" destId="{218CCD1B-64A2-49C7-994C-4A48C252588B}" srcOrd="0" destOrd="0" presId="urn:microsoft.com/office/officeart/2005/8/layout/chevron2"/>
    <dgm:cxn modelId="{0AE63B4B-E742-47CC-AD6D-EC5641945139}" type="presParOf" srcId="{3F80EABA-ED47-4E53-B40C-388F41E13725}" destId="{96B644AA-5F25-49C2-97F2-032786927B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F69913-E44B-4C30-92C1-09B2242B03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ECCB9E0-D390-4043-B6E2-81BB7B85185A}">
      <dgm:prSet phldrT="[Text]"/>
      <dgm:spPr/>
      <dgm:t>
        <a:bodyPr/>
        <a:lstStyle/>
        <a:p>
          <a:r>
            <a:rPr lang="de-DE" dirty="0"/>
            <a:t>Ab heute bis Mi, 28. Mai 2025</a:t>
          </a:r>
        </a:p>
      </dgm:t>
    </dgm:pt>
    <dgm:pt modelId="{77E008AA-A490-49A7-B63F-88DCA4EB0C18}" type="parTrans" cxnId="{95649A9D-EFF5-4487-A390-5A70ADCAE435}">
      <dgm:prSet/>
      <dgm:spPr/>
      <dgm:t>
        <a:bodyPr/>
        <a:lstStyle/>
        <a:p>
          <a:endParaRPr lang="de-DE"/>
        </a:p>
      </dgm:t>
    </dgm:pt>
    <dgm:pt modelId="{4404C2F2-69FC-47A8-8CAC-994770BFA5E5}" type="sibTrans" cxnId="{95649A9D-EFF5-4487-A390-5A70ADCAE435}">
      <dgm:prSet/>
      <dgm:spPr/>
      <dgm:t>
        <a:bodyPr/>
        <a:lstStyle/>
        <a:p>
          <a:endParaRPr lang="de-DE"/>
        </a:p>
      </dgm:t>
    </dgm:pt>
    <dgm:pt modelId="{08A1A441-D6FE-46E0-87CD-86BB612B09FF}">
      <dgm:prSet phldrT="[Text]"/>
      <dgm:spPr/>
      <dgm:t>
        <a:bodyPr/>
        <a:lstStyle/>
        <a:p>
          <a:r>
            <a:rPr lang="de-DE" dirty="0"/>
            <a:t>Anfrage bei den Verantwortlichen wegen eines Praktikumsplatzes und Ausfüllen des/der Bestätigungsformulare/s.</a:t>
          </a:r>
        </a:p>
      </dgm:t>
    </dgm:pt>
    <dgm:pt modelId="{C4DB08C7-24D8-4A65-B7AB-28BB58A0D261}" type="sibTrans" cxnId="{84BD913F-DB74-4CF3-BAA3-259BD6628727}">
      <dgm:prSet/>
      <dgm:spPr/>
      <dgm:t>
        <a:bodyPr/>
        <a:lstStyle/>
        <a:p>
          <a:endParaRPr lang="de-DE"/>
        </a:p>
      </dgm:t>
    </dgm:pt>
    <dgm:pt modelId="{E78512DD-BC63-447C-9B76-B5CCCF86B168}" type="parTrans" cxnId="{84BD913F-DB74-4CF3-BAA3-259BD6628727}">
      <dgm:prSet/>
      <dgm:spPr/>
      <dgm:t>
        <a:bodyPr/>
        <a:lstStyle/>
        <a:p>
          <a:endParaRPr lang="de-DE"/>
        </a:p>
      </dgm:t>
    </dgm:pt>
    <dgm:pt modelId="{E1A89742-6350-4FFD-AA24-BF8694D7C5EE}">
      <dgm:prSet phldrT="[Text]"/>
      <dgm:spPr/>
      <dgm:t>
        <a:bodyPr/>
        <a:lstStyle/>
        <a:p>
          <a:r>
            <a:rPr lang="de-DE" dirty="0"/>
            <a:t>Abgabe des/der ausgefüllten Bestätigungsformulare/s beim Klassenlehrer.</a:t>
          </a:r>
        </a:p>
      </dgm:t>
    </dgm:pt>
    <dgm:pt modelId="{05DDF51F-9763-42DB-A73B-1627489BC79D}" type="parTrans" cxnId="{A96BC075-0329-4ACA-97D4-58563EE7E99E}">
      <dgm:prSet/>
      <dgm:spPr/>
      <dgm:t>
        <a:bodyPr/>
        <a:lstStyle/>
        <a:p>
          <a:endParaRPr lang="de-DE"/>
        </a:p>
      </dgm:t>
    </dgm:pt>
    <dgm:pt modelId="{18E3E0FB-8BB5-4234-8273-26B21B00B418}" type="sibTrans" cxnId="{A96BC075-0329-4ACA-97D4-58563EE7E99E}">
      <dgm:prSet/>
      <dgm:spPr/>
      <dgm:t>
        <a:bodyPr/>
        <a:lstStyle/>
        <a:p>
          <a:endParaRPr lang="de-DE"/>
        </a:p>
      </dgm:t>
    </dgm:pt>
    <dgm:pt modelId="{7660BBFF-D2D6-4328-AACC-EF7241EF81B0}" type="pres">
      <dgm:prSet presAssocID="{18F69913-E44B-4C30-92C1-09B2242B031B}" presName="linearFlow" presStyleCnt="0">
        <dgm:presLayoutVars>
          <dgm:dir/>
          <dgm:animLvl val="lvl"/>
          <dgm:resizeHandles val="exact"/>
        </dgm:presLayoutVars>
      </dgm:prSet>
      <dgm:spPr/>
    </dgm:pt>
    <dgm:pt modelId="{3F80EABA-ED47-4E53-B40C-388F41E13725}" type="pres">
      <dgm:prSet presAssocID="{3ECCB9E0-D390-4043-B6E2-81BB7B85185A}" presName="composite" presStyleCnt="0"/>
      <dgm:spPr/>
    </dgm:pt>
    <dgm:pt modelId="{218CCD1B-64A2-49C7-994C-4A48C252588B}" type="pres">
      <dgm:prSet presAssocID="{3ECCB9E0-D390-4043-B6E2-81BB7B85185A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6B644AA-5F25-49C2-97F2-032786927BF7}" type="pres">
      <dgm:prSet presAssocID="{3ECCB9E0-D390-4043-B6E2-81BB7B85185A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D6505A23-A145-4822-984F-801AD1A0BD10}" type="presOf" srcId="{3ECCB9E0-D390-4043-B6E2-81BB7B85185A}" destId="{218CCD1B-64A2-49C7-994C-4A48C252588B}" srcOrd="0" destOrd="0" presId="urn:microsoft.com/office/officeart/2005/8/layout/chevron2"/>
    <dgm:cxn modelId="{75B6B434-7219-4BBB-B204-991E30DB7D3B}" type="presOf" srcId="{E1A89742-6350-4FFD-AA24-BF8694D7C5EE}" destId="{96B644AA-5F25-49C2-97F2-032786927BF7}" srcOrd="0" destOrd="1" presId="urn:microsoft.com/office/officeart/2005/8/layout/chevron2"/>
    <dgm:cxn modelId="{84BD913F-DB74-4CF3-BAA3-259BD6628727}" srcId="{3ECCB9E0-D390-4043-B6E2-81BB7B85185A}" destId="{08A1A441-D6FE-46E0-87CD-86BB612B09FF}" srcOrd="0" destOrd="0" parTransId="{E78512DD-BC63-447C-9B76-B5CCCF86B168}" sibTransId="{C4DB08C7-24D8-4A65-B7AB-28BB58A0D261}"/>
    <dgm:cxn modelId="{F1F15E43-3496-4613-9CE5-4D04E3FEC419}" type="presOf" srcId="{18F69913-E44B-4C30-92C1-09B2242B031B}" destId="{7660BBFF-D2D6-4328-AACC-EF7241EF81B0}" srcOrd="0" destOrd="0" presId="urn:microsoft.com/office/officeart/2005/8/layout/chevron2"/>
    <dgm:cxn modelId="{A96BC075-0329-4ACA-97D4-58563EE7E99E}" srcId="{3ECCB9E0-D390-4043-B6E2-81BB7B85185A}" destId="{E1A89742-6350-4FFD-AA24-BF8694D7C5EE}" srcOrd="1" destOrd="0" parTransId="{05DDF51F-9763-42DB-A73B-1627489BC79D}" sibTransId="{18E3E0FB-8BB5-4234-8273-26B21B00B418}"/>
    <dgm:cxn modelId="{95649A9D-EFF5-4487-A390-5A70ADCAE435}" srcId="{18F69913-E44B-4C30-92C1-09B2242B031B}" destId="{3ECCB9E0-D390-4043-B6E2-81BB7B85185A}" srcOrd="0" destOrd="0" parTransId="{77E008AA-A490-49A7-B63F-88DCA4EB0C18}" sibTransId="{4404C2F2-69FC-47A8-8CAC-994770BFA5E5}"/>
    <dgm:cxn modelId="{38E663E0-90BD-4447-BAB5-A05DA4B5DFB8}" type="presOf" srcId="{08A1A441-D6FE-46E0-87CD-86BB612B09FF}" destId="{96B644AA-5F25-49C2-97F2-032786927BF7}" srcOrd="0" destOrd="0" presId="urn:microsoft.com/office/officeart/2005/8/layout/chevron2"/>
    <dgm:cxn modelId="{2125E231-3A27-4FDC-AA61-61EAB343FBA9}" type="presParOf" srcId="{7660BBFF-D2D6-4328-AACC-EF7241EF81B0}" destId="{3F80EABA-ED47-4E53-B40C-388F41E13725}" srcOrd="0" destOrd="0" presId="urn:microsoft.com/office/officeart/2005/8/layout/chevron2"/>
    <dgm:cxn modelId="{E4329A6F-4CF8-4FF1-AB39-1AEBEFF7FB9C}" type="presParOf" srcId="{3F80EABA-ED47-4E53-B40C-388F41E13725}" destId="{218CCD1B-64A2-49C7-994C-4A48C252588B}" srcOrd="0" destOrd="0" presId="urn:microsoft.com/office/officeart/2005/8/layout/chevron2"/>
    <dgm:cxn modelId="{F17A1D3D-302A-4680-9C78-FD77A6C8BBE9}" type="presParOf" srcId="{3F80EABA-ED47-4E53-B40C-388F41E13725}" destId="{96B644AA-5F25-49C2-97F2-032786927B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F69913-E44B-4C30-92C1-09B2242B03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60BBFF-D2D6-4328-AACC-EF7241EF81B0}" type="pres">
      <dgm:prSet presAssocID="{18F69913-E44B-4C30-92C1-09B2242B031B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F813C28-B67D-4B01-992B-1CD3B47282DB}" type="presOf" srcId="{18F69913-E44B-4C30-92C1-09B2242B031B}" destId="{7660BBFF-D2D6-4328-AACC-EF7241EF81B0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F69913-E44B-4C30-92C1-09B2242B03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ECCB9E0-D390-4043-B6E2-81BB7B85185A}">
      <dgm:prSet phldrT="[Text]"/>
      <dgm:spPr/>
      <dgm:t>
        <a:bodyPr/>
        <a:lstStyle/>
        <a:p>
          <a:r>
            <a:rPr lang="de-DE" dirty="0"/>
            <a:t>10.März    2025</a:t>
          </a:r>
        </a:p>
      </dgm:t>
    </dgm:pt>
    <dgm:pt modelId="{77E008AA-A490-49A7-B63F-88DCA4EB0C18}" type="parTrans" cxnId="{95649A9D-EFF5-4487-A390-5A70ADCAE435}">
      <dgm:prSet/>
      <dgm:spPr/>
      <dgm:t>
        <a:bodyPr/>
        <a:lstStyle/>
        <a:p>
          <a:endParaRPr lang="de-DE"/>
        </a:p>
      </dgm:t>
    </dgm:pt>
    <dgm:pt modelId="{4404C2F2-69FC-47A8-8CAC-994770BFA5E5}" type="sibTrans" cxnId="{95649A9D-EFF5-4487-A390-5A70ADCAE435}">
      <dgm:prSet/>
      <dgm:spPr/>
      <dgm:t>
        <a:bodyPr/>
        <a:lstStyle/>
        <a:p>
          <a:endParaRPr lang="de-DE"/>
        </a:p>
      </dgm:t>
    </dgm:pt>
    <dgm:pt modelId="{08A1A441-D6FE-46E0-87CD-86BB612B09FF}">
      <dgm:prSet phldrT="[Text]"/>
      <dgm:spPr/>
      <dgm:t>
        <a:bodyPr/>
        <a:lstStyle/>
        <a:p>
          <a:r>
            <a:rPr lang="de-DE" sz="1400" dirty="0"/>
            <a:t>Erstinformation mit Präsentation zur Durchführung von SE und Vorstellung der möglichen Praktika.</a:t>
          </a:r>
        </a:p>
      </dgm:t>
    </dgm:pt>
    <dgm:pt modelId="{E78512DD-BC63-447C-9B76-B5CCCF86B168}" type="parTrans" cxnId="{84BD913F-DB74-4CF3-BAA3-259BD6628727}">
      <dgm:prSet/>
      <dgm:spPr/>
      <dgm:t>
        <a:bodyPr/>
        <a:lstStyle/>
        <a:p>
          <a:endParaRPr lang="de-DE"/>
        </a:p>
      </dgm:t>
    </dgm:pt>
    <dgm:pt modelId="{C4DB08C7-24D8-4A65-B7AB-28BB58A0D261}" type="sibTrans" cxnId="{84BD913F-DB74-4CF3-BAA3-259BD6628727}">
      <dgm:prSet/>
      <dgm:spPr/>
      <dgm:t>
        <a:bodyPr/>
        <a:lstStyle/>
        <a:p>
          <a:endParaRPr lang="de-DE"/>
        </a:p>
      </dgm:t>
    </dgm:pt>
    <dgm:pt modelId="{51C80663-09BC-4D5D-9C40-15762FB077C9}">
      <dgm:prSet phldrT="[Text]" custT="1"/>
      <dgm:spPr/>
      <dgm:t>
        <a:bodyPr/>
        <a:lstStyle/>
        <a:p>
          <a:r>
            <a:rPr lang="de-DE" sz="1400" dirty="0"/>
            <a:t>Ausgabe des Infobriefs und der Bestätigungsformulare zum Praktikumsplatz.</a:t>
          </a:r>
          <a:br>
            <a:rPr lang="de-DE" sz="1400" dirty="0"/>
          </a:br>
          <a:r>
            <a:rPr lang="de-DE" sz="500" dirty="0"/>
            <a:t> </a:t>
          </a:r>
          <a:br>
            <a:rPr lang="de-DE" sz="1400" dirty="0"/>
          </a:br>
          <a:r>
            <a:rPr lang="de-DE" sz="1400" dirty="0"/>
            <a:t>ALLE BRIEFE UND FORMULARE ALS DOWNLOADS IM LOGIN-BEREICH DER HOMEPAGE DER RSO UNTER </a:t>
          </a:r>
          <a:br>
            <a:rPr lang="de-DE" sz="1400" dirty="0"/>
          </a:br>
          <a:r>
            <a:rPr lang="de-DE" sz="1400" u="sng" dirty="0"/>
            <a:t>www.realschule-oberkirch.de/downloads/</a:t>
          </a:r>
          <a:endParaRPr lang="de-DE" sz="1400" dirty="0"/>
        </a:p>
      </dgm:t>
    </dgm:pt>
    <dgm:pt modelId="{2D32F6B9-E3A7-43A5-AA55-DA890BEB7ED4}" type="parTrans" cxnId="{989E891F-A750-4F19-B5D1-E6A7EF68B797}">
      <dgm:prSet/>
      <dgm:spPr/>
      <dgm:t>
        <a:bodyPr/>
        <a:lstStyle/>
        <a:p>
          <a:endParaRPr lang="de-DE"/>
        </a:p>
      </dgm:t>
    </dgm:pt>
    <dgm:pt modelId="{8276D480-F3AF-4D9D-B12E-6FC588CB871A}" type="sibTrans" cxnId="{989E891F-A750-4F19-B5D1-E6A7EF68B797}">
      <dgm:prSet/>
      <dgm:spPr/>
      <dgm:t>
        <a:bodyPr/>
        <a:lstStyle/>
        <a:p>
          <a:endParaRPr lang="de-DE"/>
        </a:p>
      </dgm:t>
    </dgm:pt>
    <dgm:pt modelId="{7660BBFF-D2D6-4328-AACC-EF7241EF81B0}" type="pres">
      <dgm:prSet presAssocID="{18F69913-E44B-4C30-92C1-09B2242B031B}" presName="linearFlow" presStyleCnt="0">
        <dgm:presLayoutVars>
          <dgm:dir/>
          <dgm:animLvl val="lvl"/>
          <dgm:resizeHandles val="exact"/>
        </dgm:presLayoutVars>
      </dgm:prSet>
      <dgm:spPr/>
    </dgm:pt>
    <dgm:pt modelId="{3F80EABA-ED47-4E53-B40C-388F41E13725}" type="pres">
      <dgm:prSet presAssocID="{3ECCB9E0-D390-4043-B6E2-81BB7B85185A}" presName="composite" presStyleCnt="0"/>
      <dgm:spPr/>
    </dgm:pt>
    <dgm:pt modelId="{218CCD1B-64A2-49C7-994C-4A48C252588B}" type="pres">
      <dgm:prSet presAssocID="{3ECCB9E0-D390-4043-B6E2-81BB7B85185A}" presName="parentText" presStyleLbl="alignNode1" presStyleIdx="0" presStyleCnt="1" custScaleY="100220" custLinFactNeighborX="-50018" custLinFactNeighborY="4124">
        <dgm:presLayoutVars>
          <dgm:chMax val="1"/>
          <dgm:bulletEnabled val="1"/>
        </dgm:presLayoutVars>
      </dgm:prSet>
      <dgm:spPr/>
    </dgm:pt>
    <dgm:pt modelId="{96B644AA-5F25-49C2-97F2-032786927BF7}" type="pres">
      <dgm:prSet presAssocID="{3ECCB9E0-D390-4043-B6E2-81BB7B85185A}" presName="descendantText" presStyleLbl="alignAcc1" presStyleIdx="0" presStyleCnt="1" custScaleX="100424" custScaleY="103424" custLinFactNeighborY="-340">
        <dgm:presLayoutVars>
          <dgm:bulletEnabled val="1"/>
        </dgm:presLayoutVars>
      </dgm:prSet>
      <dgm:spPr/>
    </dgm:pt>
  </dgm:ptLst>
  <dgm:cxnLst>
    <dgm:cxn modelId="{989E891F-A750-4F19-B5D1-E6A7EF68B797}" srcId="{3ECCB9E0-D390-4043-B6E2-81BB7B85185A}" destId="{51C80663-09BC-4D5D-9C40-15762FB077C9}" srcOrd="1" destOrd="0" parTransId="{2D32F6B9-E3A7-43A5-AA55-DA890BEB7ED4}" sibTransId="{8276D480-F3AF-4D9D-B12E-6FC588CB871A}"/>
    <dgm:cxn modelId="{FBDF332C-F0D9-480A-A6C4-B82A015C5DA8}" type="presOf" srcId="{08A1A441-D6FE-46E0-87CD-86BB612B09FF}" destId="{96B644AA-5F25-49C2-97F2-032786927BF7}" srcOrd="0" destOrd="0" presId="urn:microsoft.com/office/officeart/2005/8/layout/chevron2"/>
    <dgm:cxn modelId="{84BD913F-DB74-4CF3-BAA3-259BD6628727}" srcId="{3ECCB9E0-D390-4043-B6E2-81BB7B85185A}" destId="{08A1A441-D6FE-46E0-87CD-86BB612B09FF}" srcOrd="0" destOrd="0" parTransId="{E78512DD-BC63-447C-9B76-B5CCCF86B168}" sibTransId="{C4DB08C7-24D8-4A65-B7AB-28BB58A0D261}"/>
    <dgm:cxn modelId="{95649A9D-EFF5-4487-A390-5A70ADCAE435}" srcId="{18F69913-E44B-4C30-92C1-09B2242B031B}" destId="{3ECCB9E0-D390-4043-B6E2-81BB7B85185A}" srcOrd="0" destOrd="0" parTransId="{77E008AA-A490-49A7-B63F-88DCA4EB0C18}" sibTransId="{4404C2F2-69FC-47A8-8CAC-994770BFA5E5}"/>
    <dgm:cxn modelId="{56A80DA3-4422-4CAA-A4D1-DA6A81C106F7}" type="presOf" srcId="{3ECCB9E0-D390-4043-B6E2-81BB7B85185A}" destId="{218CCD1B-64A2-49C7-994C-4A48C252588B}" srcOrd="0" destOrd="0" presId="urn:microsoft.com/office/officeart/2005/8/layout/chevron2"/>
    <dgm:cxn modelId="{FAB795B9-C8AE-45A7-8C59-9D907517828A}" type="presOf" srcId="{18F69913-E44B-4C30-92C1-09B2242B031B}" destId="{7660BBFF-D2D6-4328-AACC-EF7241EF81B0}" srcOrd="0" destOrd="0" presId="urn:microsoft.com/office/officeart/2005/8/layout/chevron2"/>
    <dgm:cxn modelId="{94E55AD7-A73A-43FC-AF7C-816885E2723D}" type="presOf" srcId="{51C80663-09BC-4D5D-9C40-15762FB077C9}" destId="{96B644AA-5F25-49C2-97F2-032786927BF7}" srcOrd="0" destOrd="1" presId="urn:microsoft.com/office/officeart/2005/8/layout/chevron2"/>
    <dgm:cxn modelId="{E9788D09-2928-42EE-855A-81DA5531C2FD}" type="presParOf" srcId="{7660BBFF-D2D6-4328-AACC-EF7241EF81B0}" destId="{3F80EABA-ED47-4E53-B40C-388F41E13725}" srcOrd="0" destOrd="0" presId="urn:microsoft.com/office/officeart/2005/8/layout/chevron2"/>
    <dgm:cxn modelId="{7DEE4D89-DF4C-481C-B3E6-1723F79DDB01}" type="presParOf" srcId="{3F80EABA-ED47-4E53-B40C-388F41E13725}" destId="{218CCD1B-64A2-49C7-994C-4A48C252588B}" srcOrd="0" destOrd="0" presId="urn:microsoft.com/office/officeart/2005/8/layout/chevron2"/>
    <dgm:cxn modelId="{0AE63B4B-E742-47CC-AD6D-EC5641945139}" type="presParOf" srcId="{3F80EABA-ED47-4E53-B40C-388F41E13725}" destId="{96B644AA-5F25-49C2-97F2-032786927B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F69913-E44B-4C30-92C1-09B2242B03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ECCB9E0-D390-4043-B6E2-81BB7B85185A}">
      <dgm:prSet phldrT="[Text]"/>
      <dgm:spPr/>
      <dgm:t>
        <a:bodyPr/>
        <a:lstStyle/>
        <a:p>
          <a:r>
            <a:rPr lang="de-DE" dirty="0"/>
            <a:t>Ab heute bis Mi, 28. Mai 2025</a:t>
          </a:r>
        </a:p>
      </dgm:t>
    </dgm:pt>
    <dgm:pt modelId="{77E008AA-A490-49A7-B63F-88DCA4EB0C18}" type="parTrans" cxnId="{95649A9D-EFF5-4487-A390-5A70ADCAE435}">
      <dgm:prSet/>
      <dgm:spPr/>
      <dgm:t>
        <a:bodyPr/>
        <a:lstStyle/>
        <a:p>
          <a:endParaRPr lang="de-DE"/>
        </a:p>
      </dgm:t>
    </dgm:pt>
    <dgm:pt modelId="{4404C2F2-69FC-47A8-8CAC-994770BFA5E5}" type="sibTrans" cxnId="{95649A9D-EFF5-4487-A390-5A70ADCAE435}">
      <dgm:prSet/>
      <dgm:spPr/>
      <dgm:t>
        <a:bodyPr/>
        <a:lstStyle/>
        <a:p>
          <a:endParaRPr lang="de-DE"/>
        </a:p>
      </dgm:t>
    </dgm:pt>
    <dgm:pt modelId="{08A1A441-D6FE-46E0-87CD-86BB612B09FF}">
      <dgm:prSet phldrT="[Text]"/>
      <dgm:spPr/>
      <dgm:t>
        <a:bodyPr/>
        <a:lstStyle/>
        <a:p>
          <a:r>
            <a:rPr lang="de-DE" dirty="0"/>
            <a:t>Anfrage bei den Verantwortlichen wegen eines Praktikumsplatzes und Ausfüllen des/der Bestätigungsformulare/s.</a:t>
          </a:r>
        </a:p>
      </dgm:t>
    </dgm:pt>
    <dgm:pt modelId="{C4DB08C7-24D8-4A65-B7AB-28BB58A0D261}" type="sibTrans" cxnId="{84BD913F-DB74-4CF3-BAA3-259BD6628727}">
      <dgm:prSet/>
      <dgm:spPr/>
      <dgm:t>
        <a:bodyPr/>
        <a:lstStyle/>
        <a:p>
          <a:endParaRPr lang="de-DE"/>
        </a:p>
      </dgm:t>
    </dgm:pt>
    <dgm:pt modelId="{E78512DD-BC63-447C-9B76-B5CCCF86B168}" type="parTrans" cxnId="{84BD913F-DB74-4CF3-BAA3-259BD6628727}">
      <dgm:prSet/>
      <dgm:spPr/>
      <dgm:t>
        <a:bodyPr/>
        <a:lstStyle/>
        <a:p>
          <a:endParaRPr lang="de-DE"/>
        </a:p>
      </dgm:t>
    </dgm:pt>
    <dgm:pt modelId="{E1A89742-6350-4FFD-AA24-BF8694D7C5EE}">
      <dgm:prSet phldrT="[Text]"/>
      <dgm:spPr/>
      <dgm:t>
        <a:bodyPr/>
        <a:lstStyle/>
        <a:p>
          <a:r>
            <a:rPr lang="de-DE" dirty="0"/>
            <a:t>Abgabe des/der ausgefüllten Bestätigungsformulare/s beim Klassenlehrer.</a:t>
          </a:r>
        </a:p>
      </dgm:t>
    </dgm:pt>
    <dgm:pt modelId="{05DDF51F-9763-42DB-A73B-1627489BC79D}" type="parTrans" cxnId="{A96BC075-0329-4ACA-97D4-58563EE7E99E}">
      <dgm:prSet/>
      <dgm:spPr/>
      <dgm:t>
        <a:bodyPr/>
        <a:lstStyle/>
        <a:p>
          <a:endParaRPr lang="de-DE"/>
        </a:p>
      </dgm:t>
    </dgm:pt>
    <dgm:pt modelId="{18E3E0FB-8BB5-4234-8273-26B21B00B418}" type="sibTrans" cxnId="{A96BC075-0329-4ACA-97D4-58563EE7E99E}">
      <dgm:prSet/>
      <dgm:spPr/>
      <dgm:t>
        <a:bodyPr/>
        <a:lstStyle/>
        <a:p>
          <a:endParaRPr lang="de-DE"/>
        </a:p>
      </dgm:t>
    </dgm:pt>
    <dgm:pt modelId="{7660BBFF-D2D6-4328-AACC-EF7241EF81B0}" type="pres">
      <dgm:prSet presAssocID="{18F69913-E44B-4C30-92C1-09B2242B031B}" presName="linearFlow" presStyleCnt="0">
        <dgm:presLayoutVars>
          <dgm:dir/>
          <dgm:animLvl val="lvl"/>
          <dgm:resizeHandles val="exact"/>
        </dgm:presLayoutVars>
      </dgm:prSet>
      <dgm:spPr/>
    </dgm:pt>
    <dgm:pt modelId="{3F80EABA-ED47-4E53-B40C-388F41E13725}" type="pres">
      <dgm:prSet presAssocID="{3ECCB9E0-D390-4043-B6E2-81BB7B85185A}" presName="composite" presStyleCnt="0"/>
      <dgm:spPr/>
    </dgm:pt>
    <dgm:pt modelId="{218CCD1B-64A2-49C7-994C-4A48C252588B}" type="pres">
      <dgm:prSet presAssocID="{3ECCB9E0-D390-4043-B6E2-81BB7B85185A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96B644AA-5F25-49C2-97F2-032786927BF7}" type="pres">
      <dgm:prSet presAssocID="{3ECCB9E0-D390-4043-B6E2-81BB7B85185A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D6505A23-A145-4822-984F-801AD1A0BD10}" type="presOf" srcId="{3ECCB9E0-D390-4043-B6E2-81BB7B85185A}" destId="{218CCD1B-64A2-49C7-994C-4A48C252588B}" srcOrd="0" destOrd="0" presId="urn:microsoft.com/office/officeart/2005/8/layout/chevron2"/>
    <dgm:cxn modelId="{75B6B434-7219-4BBB-B204-991E30DB7D3B}" type="presOf" srcId="{E1A89742-6350-4FFD-AA24-BF8694D7C5EE}" destId="{96B644AA-5F25-49C2-97F2-032786927BF7}" srcOrd="0" destOrd="1" presId="urn:microsoft.com/office/officeart/2005/8/layout/chevron2"/>
    <dgm:cxn modelId="{84BD913F-DB74-4CF3-BAA3-259BD6628727}" srcId="{3ECCB9E0-D390-4043-B6E2-81BB7B85185A}" destId="{08A1A441-D6FE-46E0-87CD-86BB612B09FF}" srcOrd="0" destOrd="0" parTransId="{E78512DD-BC63-447C-9B76-B5CCCF86B168}" sibTransId="{C4DB08C7-24D8-4A65-B7AB-28BB58A0D261}"/>
    <dgm:cxn modelId="{F1F15E43-3496-4613-9CE5-4D04E3FEC419}" type="presOf" srcId="{18F69913-E44B-4C30-92C1-09B2242B031B}" destId="{7660BBFF-D2D6-4328-AACC-EF7241EF81B0}" srcOrd="0" destOrd="0" presId="urn:microsoft.com/office/officeart/2005/8/layout/chevron2"/>
    <dgm:cxn modelId="{A96BC075-0329-4ACA-97D4-58563EE7E99E}" srcId="{3ECCB9E0-D390-4043-B6E2-81BB7B85185A}" destId="{E1A89742-6350-4FFD-AA24-BF8694D7C5EE}" srcOrd="1" destOrd="0" parTransId="{05DDF51F-9763-42DB-A73B-1627489BC79D}" sibTransId="{18E3E0FB-8BB5-4234-8273-26B21B00B418}"/>
    <dgm:cxn modelId="{95649A9D-EFF5-4487-A390-5A70ADCAE435}" srcId="{18F69913-E44B-4C30-92C1-09B2242B031B}" destId="{3ECCB9E0-D390-4043-B6E2-81BB7B85185A}" srcOrd="0" destOrd="0" parTransId="{77E008AA-A490-49A7-B63F-88DCA4EB0C18}" sibTransId="{4404C2F2-69FC-47A8-8CAC-994770BFA5E5}"/>
    <dgm:cxn modelId="{38E663E0-90BD-4447-BAB5-A05DA4B5DFB8}" type="presOf" srcId="{08A1A441-D6FE-46E0-87CD-86BB612B09FF}" destId="{96B644AA-5F25-49C2-97F2-032786927BF7}" srcOrd="0" destOrd="0" presId="urn:microsoft.com/office/officeart/2005/8/layout/chevron2"/>
    <dgm:cxn modelId="{2125E231-3A27-4FDC-AA61-61EAB343FBA9}" type="presParOf" srcId="{7660BBFF-D2D6-4328-AACC-EF7241EF81B0}" destId="{3F80EABA-ED47-4E53-B40C-388F41E13725}" srcOrd="0" destOrd="0" presId="urn:microsoft.com/office/officeart/2005/8/layout/chevron2"/>
    <dgm:cxn modelId="{E4329A6F-4CF8-4FF1-AB39-1AEBEFF7FB9C}" type="presParOf" srcId="{3F80EABA-ED47-4E53-B40C-388F41E13725}" destId="{218CCD1B-64A2-49C7-994C-4A48C252588B}" srcOrd="0" destOrd="0" presId="urn:microsoft.com/office/officeart/2005/8/layout/chevron2"/>
    <dgm:cxn modelId="{F17A1D3D-302A-4680-9C78-FD77A6C8BBE9}" type="presParOf" srcId="{3F80EABA-ED47-4E53-B40C-388F41E13725}" destId="{96B644AA-5F25-49C2-97F2-032786927B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AD2BB-0C90-4752-BECF-E2B25CFB4ECC}">
      <dsp:nvSpPr>
        <dsp:cNvPr id="0" name=""/>
        <dsp:cNvSpPr/>
      </dsp:nvSpPr>
      <dsp:spPr>
        <a:xfrm flipV="1">
          <a:off x="4593507" y="2541338"/>
          <a:ext cx="281528" cy="2459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27205-E3D2-488B-96CA-5EB9D86BFC4C}">
      <dsp:nvSpPr>
        <dsp:cNvPr id="0" name=""/>
        <dsp:cNvSpPr/>
      </dsp:nvSpPr>
      <dsp:spPr>
        <a:xfrm>
          <a:off x="323520" y="1080126"/>
          <a:ext cx="2279293" cy="213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Sich gegenseitig helfen</a:t>
          </a:r>
        </a:p>
      </dsp:txBody>
      <dsp:txXfrm>
        <a:off x="427568" y="1184174"/>
        <a:ext cx="2071197" cy="1923340"/>
      </dsp:txXfrm>
    </dsp:sp>
    <dsp:sp modelId="{D72FF286-66A1-4E1D-BB1C-EE5E770AF004}">
      <dsp:nvSpPr>
        <dsp:cNvPr id="0" name=""/>
        <dsp:cNvSpPr/>
      </dsp:nvSpPr>
      <dsp:spPr>
        <a:xfrm>
          <a:off x="2555769" y="3024338"/>
          <a:ext cx="2279293" cy="213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Sich einordnen können</a:t>
          </a:r>
        </a:p>
      </dsp:txBody>
      <dsp:txXfrm>
        <a:off x="2659817" y="3128386"/>
        <a:ext cx="2071197" cy="1923340"/>
      </dsp:txXfrm>
    </dsp:sp>
    <dsp:sp modelId="{F9D4B9DC-C64F-4080-986E-7BE1B29EA485}">
      <dsp:nvSpPr>
        <dsp:cNvPr id="0" name=""/>
        <dsp:cNvSpPr/>
      </dsp:nvSpPr>
      <dsp:spPr>
        <a:xfrm>
          <a:off x="4283974" y="792084"/>
          <a:ext cx="2279293" cy="213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Verantwortung für eine gemeinsame Sache übernehmen</a:t>
          </a:r>
        </a:p>
      </dsp:txBody>
      <dsp:txXfrm>
        <a:off x="4388022" y="896132"/>
        <a:ext cx="2071197" cy="1923340"/>
      </dsp:txXfrm>
    </dsp:sp>
    <dsp:sp modelId="{2E0A6AE3-AFC3-40FC-BAB8-6E2D206D6E1B}">
      <dsp:nvSpPr>
        <dsp:cNvPr id="0" name=""/>
        <dsp:cNvSpPr/>
      </dsp:nvSpPr>
      <dsp:spPr>
        <a:xfrm>
          <a:off x="6516223" y="2952338"/>
          <a:ext cx="2279293" cy="2131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Fähigkeit entwickeln um Konflikte zu lösen</a:t>
          </a:r>
        </a:p>
      </dsp:txBody>
      <dsp:txXfrm>
        <a:off x="6620271" y="3056386"/>
        <a:ext cx="2071197" cy="19233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CCD1B-64A2-49C7-994C-4A48C252588B}">
      <dsp:nvSpPr>
        <dsp:cNvPr id="0" name=""/>
        <dsp:cNvSpPr/>
      </dsp:nvSpPr>
      <dsp:spPr>
        <a:xfrm rot="5400000">
          <a:off x="-262829" y="262829"/>
          <a:ext cx="1752195" cy="1226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Themenwoche1,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Herbst 2025</a:t>
          </a:r>
        </a:p>
      </dsp:txBody>
      <dsp:txXfrm rot="-5400000">
        <a:off x="1" y="613267"/>
        <a:ext cx="1226536" cy="525659"/>
      </dsp:txXfrm>
    </dsp:sp>
    <dsp:sp modelId="{96B644AA-5F25-49C2-97F2-032786927BF7}">
      <dsp:nvSpPr>
        <dsp:cNvPr id="0" name=""/>
        <dsp:cNvSpPr/>
      </dsp:nvSpPr>
      <dsp:spPr>
        <a:xfrm rot="5400000">
          <a:off x="4451889" y="-3263762"/>
          <a:ext cx="1138926" cy="76664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Vorbereitungsblock mit deinem SE-Betreuer (schulexternes Projekt)</a:t>
          </a:r>
          <a:br>
            <a:rPr lang="de-DE" sz="1900" kern="1200" dirty="0"/>
          </a:br>
          <a:r>
            <a:rPr lang="de-DE" sz="1900" u="sng" kern="1200" dirty="0"/>
            <a:t>oder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Vorbereitungstreffen und Einsatz nach Absprache (schulinternes Projekt)</a:t>
          </a:r>
        </a:p>
      </dsp:txBody>
      <dsp:txXfrm rot="-5400000">
        <a:off x="1188127" y="55598"/>
        <a:ext cx="7610853" cy="10277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CCD1B-64A2-49C7-994C-4A48C252588B}">
      <dsp:nvSpPr>
        <dsp:cNvPr id="0" name=""/>
        <dsp:cNvSpPr/>
      </dsp:nvSpPr>
      <dsp:spPr>
        <a:xfrm rot="5400000">
          <a:off x="-262316" y="264026"/>
          <a:ext cx="1748774" cy="12241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Themenwoche2,</a:t>
          </a:r>
          <a:br>
            <a:rPr lang="de-DE" sz="1400" kern="1200" dirty="0"/>
          </a:br>
          <a:r>
            <a:rPr lang="de-DE" sz="1400" kern="1200" dirty="0"/>
            <a:t>02.03.-06.03.2026</a:t>
          </a:r>
        </a:p>
      </dsp:txBody>
      <dsp:txXfrm rot="-5400000">
        <a:off x="0" y="613781"/>
        <a:ext cx="1224142" cy="524632"/>
      </dsp:txXfrm>
    </dsp:sp>
    <dsp:sp modelId="{96B644AA-5F25-49C2-97F2-032786927BF7}">
      <dsp:nvSpPr>
        <dsp:cNvPr id="0" name=""/>
        <dsp:cNvSpPr/>
      </dsp:nvSpPr>
      <dsp:spPr>
        <a:xfrm rot="5400000">
          <a:off x="4489914" y="-3264062"/>
          <a:ext cx="1137301" cy="76688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SE-Praktikum in der schulexternen Einrichtung mit Besuch des SE-Betreuers</a:t>
          </a:r>
          <a:br>
            <a:rPr lang="de-DE" sz="1800" kern="1200" dirty="0"/>
          </a:br>
          <a:r>
            <a:rPr lang="de-DE" sz="1800" u="sng" kern="1200" dirty="0"/>
            <a:t>oder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freie Woche bei 50 Stunden schulinternem SE-Projekt, da Einsätze nach Plan</a:t>
          </a:r>
        </a:p>
      </dsp:txBody>
      <dsp:txXfrm rot="-5400000">
        <a:off x="1224142" y="57228"/>
        <a:ext cx="7613327" cy="10262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CCD1B-64A2-49C7-994C-4A48C252588B}">
      <dsp:nvSpPr>
        <dsp:cNvPr id="0" name=""/>
        <dsp:cNvSpPr/>
      </dsp:nvSpPr>
      <dsp:spPr>
        <a:xfrm rot="5400000">
          <a:off x="-268568" y="285326"/>
          <a:ext cx="1727288" cy="1206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10.März    2025</a:t>
          </a:r>
        </a:p>
      </dsp:txBody>
      <dsp:txXfrm rot="-5400000">
        <a:off x="-8147" y="628130"/>
        <a:ext cx="1206447" cy="520841"/>
      </dsp:txXfrm>
    </dsp:sp>
    <dsp:sp modelId="{96B644AA-5F25-49C2-97F2-032786927BF7}">
      <dsp:nvSpPr>
        <dsp:cNvPr id="0" name=""/>
        <dsp:cNvSpPr/>
      </dsp:nvSpPr>
      <dsp:spPr>
        <a:xfrm rot="5400000">
          <a:off x="4462254" y="-3280247"/>
          <a:ext cx="1158631" cy="7719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Erstinformation mit Präsentation zur Durchführung von SE und Vorstellung der möglichen Praktika.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Ausgabe des Infobriefs und der Bestätigungsformulare zum Praktikumsplatz.</a:t>
          </a:r>
          <a:br>
            <a:rPr lang="de-DE" sz="1400" kern="1200" dirty="0"/>
          </a:br>
          <a:r>
            <a:rPr lang="de-DE" sz="500" kern="1200" dirty="0"/>
            <a:t> </a:t>
          </a:r>
          <a:br>
            <a:rPr lang="de-DE" sz="1400" kern="1200" dirty="0"/>
          </a:br>
          <a:r>
            <a:rPr lang="de-DE" sz="1400" kern="1200" dirty="0"/>
            <a:t>ALLE BRIEFE UND FORMULARE ALS DOWNLOADS IM LOGIN-BEREICH DER HOMEPAGE DER RSO UNTER </a:t>
          </a:r>
          <a:br>
            <a:rPr lang="de-DE" sz="1400" kern="1200" dirty="0"/>
          </a:br>
          <a:r>
            <a:rPr lang="de-DE" sz="1400" u="sng" kern="1200" dirty="0"/>
            <a:t>www.realschule-oberkirch.de/downloads/</a:t>
          </a:r>
          <a:endParaRPr lang="de-DE" sz="1400" kern="1200" dirty="0"/>
        </a:p>
      </dsp:txBody>
      <dsp:txXfrm rot="-5400000">
        <a:off x="1182004" y="56563"/>
        <a:ext cx="7662571" cy="1045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CE20A-0910-44BC-ABD5-3135C1A6DBFF}">
      <dsp:nvSpPr>
        <dsp:cNvPr id="0" name=""/>
        <dsp:cNvSpPr/>
      </dsp:nvSpPr>
      <dsp:spPr>
        <a:xfrm rot="1453637">
          <a:off x="2845778" y="3459454"/>
          <a:ext cx="836905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836905" y="34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AC64E-730F-43A1-BDA0-3AACDBA75489}">
      <dsp:nvSpPr>
        <dsp:cNvPr id="0" name=""/>
        <dsp:cNvSpPr/>
      </dsp:nvSpPr>
      <dsp:spPr>
        <a:xfrm rot="19971836">
          <a:off x="2836541" y="1932591"/>
          <a:ext cx="837481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837481" y="34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C8A22-1F4C-4DF9-A903-6F87AF931B6A}">
      <dsp:nvSpPr>
        <dsp:cNvPr id="0" name=""/>
        <dsp:cNvSpPr/>
      </dsp:nvSpPr>
      <dsp:spPr>
        <a:xfrm>
          <a:off x="-54725" y="1034488"/>
          <a:ext cx="3455716" cy="34557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D7DCA-FED0-45B4-902B-9797F4966C2C}">
      <dsp:nvSpPr>
        <dsp:cNvPr id="0" name=""/>
        <dsp:cNvSpPr/>
      </dsp:nvSpPr>
      <dsp:spPr>
        <a:xfrm>
          <a:off x="3507498" y="125179"/>
          <a:ext cx="2242455" cy="2275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innerhalb der RSO</a:t>
          </a:r>
        </a:p>
      </dsp:txBody>
      <dsp:txXfrm>
        <a:off x="3835898" y="458386"/>
        <a:ext cx="1585655" cy="1608864"/>
      </dsp:txXfrm>
    </dsp:sp>
    <dsp:sp modelId="{A79DDCC0-4D9D-4699-9A09-C4F90E8FE47B}">
      <dsp:nvSpPr>
        <dsp:cNvPr id="0" name=""/>
        <dsp:cNvSpPr/>
      </dsp:nvSpPr>
      <dsp:spPr>
        <a:xfrm>
          <a:off x="5746014" y="125179"/>
          <a:ext cx="3363683" cy="2275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Hausaufgabenbetreuung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Schulsanitäter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Werk-AG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Mentor in anderer AG</a:t>
          </a:r>
        </a:p>
      </dsp:txBody>
      <dsp:txXfrm>
        <a:off x="5746014" y="125179"/>
        <a:ext cx="3363683" cy="2275278"/>
      </dsp:txXfrm>
    </dsp:sp>
    <dsp:sp modelId="{3D2435B7-AAA7-47EC-837F-B4D2E3294CCC}">
      <dsp:nvSpPr>
        <dsp:cNvPr id="0" name=""/>
        <dsp:cNvSpPr/>
      </dsp:nvSpPr>
      <dsp:spPr>
        <a:xfrm>
          <a:off x="3546566" y="3000779"/>
          <a:ext cx="2254025" cy="2254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außerhalb der RSO</a:t>
          </a:r>
        </a:p>
      </dsp:txBody>
      <dsp:txXfrm>
        <a:off x="3876660" y="3330873"/>
        <a:ext cx="1593837" cy="1593837"/>
      </dsp:txXfrm>
    </dsp:sp>
    <dsp:sp modelId="{37FEC357-3BBA-42C6-9DD6-8CB4079CE5E0}">
      <dsp:nvSpPr>
        <dsp:cNvPr id="0" name=""/>
        <dsp:cNvSpPr/>
      </dsp:nvSpPr>
      <dsp:spPr>
        <a:xfrm>
          <a:off x="5782190" y="3000779"/>
          <a:ext cx="3381038" cy="225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Kindergarten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Senioreneinrichtung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Behinderteneinrichtung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Leiter/Trainer im Verein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200" kern="1200" dirty="0"/>
        </a:p>
      </dsp:txBody>
      <dsp:txXfrm>
        <a:off x="5782190" y="3000779"/>
        <a:ext cx="3381038" cy="2254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3C56F-FA55-4C60-AD1B-2B713373A81E}">
      <dsp:nvSpPr>
        <dsp:cNvPr id="0" name=""/>
        <dsp:cNvSpPr/>
      </dsp:nvSpPr>
      <dsp:spPr>
        <a:xfrm>
          <a:off x="2047297" y="2446"/>
          <a:ext cx="5801574" cy="22744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" tIns="3175" rIns="3175" bIns="3175" numCol="1" spcCol="1270" anchor="t" anchorCtr="0">
          <a:noAutofit/>
        </a:bodyPr>
        <a:lstStyle/>
        <a:p>
          <a:pPr marL="57150" lvl="1" indent="-57150" algn="l" defTabSz="222250">
            <a:lnSpc>
              <a:spcPts val="2500"/>
            </a:lnSpc>
            <a:spcBef>
              <a:spcPct val="0"/>
            </a:spcBef>
            <a:spcAft>
              <a:spcPts val="1800"/>
            </a:spcAft>
            <a:buChar char="•"/>
          </a:pPr>
          <a:endParaRPr lang="de-DE" sz="5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47297" y="286749"/>
        <a:ext cx="4948665" cy="1705819"/>
      </dsp:txXfrm>
    </dsp:sp>
    <dsp:sp modelId="{55135CD2-A5C5-459C-9F7F-6E51E73E2C93}">
      <dsp:nvSpPr>
        <dsp:cNvPr id="0" name=""/>
        <dsp:cNvSpPr/>
      </dsp:nvSpPr>
      <dsp:spPr>
        <a:xfrm>
          <a:off x="3902" y="189736"/>
          <a:ext cx="2039491" cy="1897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700" kern="1200" dirty="0"/>
            <a:t>Schul-intern</a:t>
          </a:r>
        </a:p>
      </dsp:txBody>
      <dsp:txXfrm>
        <a:off x="96525" y="282359"/>
        <a:ext cx="1854245" cy="1712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887A1-042E-432A-AC34-A29568BC7B87}">
      <dsp:nvSpPr>
        <dsp:cNvPr id="0" name=""/>
        <dsp:cNvSpPr/>
      </dsp:nvSpPr>
      <dsp:spPr>
        <a:xfrm>
          <a:off x="2083040" y="0"/>
          <a:ext cx="5657311" cy="22768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ts val="2500"/>
            </a:lnSpc>
            <a:spcBef>
              <a:spcPct val="0"/>
            </a:spcBef>
            <a:spcAft>
              <a:spcPts val="1800"/>
            </a:spcAft>
            <a:buChar char="•"/>
          </a:pPr>
          <a:endParaRPr lang="de-DE" sz="1600" b="0" kern="1200" dirty="0"/>
        </a:p>
      </dsp:txBody>
      <dsp:txXfrm>
        <a:off x="2083040" y="284609"/>
        <a:ext cx="4803484" cy="1707654"/>
      </dsp:txXfrm>
    </dsp:sp>
    <dsp:sp modelId="{8AE6EC3B-8698-4B58-8D23-963679855EB7}">
      <dsp:nvSpPr>
        <dsp:cNvPr id="0" name=""/>
        <dsp:cNvSpPr/>
      </dsp:nvSpPr>
      <dsp:spPr>
        <a:xfrm>
          <a:off x="0" y="175148"/>
          <a:ext cx="2075310" cy="1869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600" kern="1200" dirty="0"/>
            <a:t>Schul- extern</a:t>
          </a:r>
        </a:p>
      </dsp:txBody>
      <dsp:txXfrm>
        <a:off x="91256" y="266404"/>
        <a:ext cx="1892798" cy="16868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CCD1B-64A2-49C7-994C-4A48C252588B}">
      <dsp:nvSpPr>
        <dsp:cNvPr id="0" name=""/>
        <dsp:cNvSpPr/>
      </dsp:nvSpPr>
      <dsp:spPr>
        <a:xfrm rot="5400000">
          <a:off x="-268568" y="285326"/>
          <a:ext cx="1727288" cy="1206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10.März    2025</a:t>
          </a:r>
        </a:p>
      </dsp:txBody>
      <dsp:txXfrm rot="-5400000">
        <a:off x="-8147" y="628130"/>
        <a:ext cx="1206447" cy="520841"/>
      </dsp:txXfrm>
    </dsp:sp>
    <dsp:sp modelId="{96B644AA-5F25-49C2-97F2-032786927BF7}">
      <dsp:nvSpPr>
        <dsp:cNvPr id="0" name=""/>
        <dsp:cNvSpPr/>
      </dsp:nvSpPr>
      <dsp:spPr>
        <a:xfrm rot="5400000">
          <a:off x="4462254" y="-3280247"/>
          <a:ext cx="1158631" cy="7719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Erstinformation mit Präsentation zur Durchführung von SE und Vorstellung der möglichen Praktika.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Ausgabe des Infobriefs und der Bestätigungsformulare zum Praktikumsplatz.</a:t>
          </a:r>
          <a:br>
            <a:rPr lang="de-DE" sz="1400" kern="1200" dirty="0"/>
          </a:br>
          <a:r>
            <a:rPr lang="de-DE" sz="500" kern="1200" dirty="0"/>
            <a:t> </a:t>
          </a:r>
          <a:br>
            <a:rPr lang="de-DE" sz="1400" kern="1200" dirty="0"/>
          </a:br>
          <a:r>
            <a:rPr lang="de-DE" sz="1400" kern="1200" dirty="0"/>
            <a:t>ALLE BRIEFE UND FORMULARE ALS DOWNLOADS IM LOGIN-BEREICH DER HOMEPAGE DER RSO UNTER </a:t>
          </a:r>
          <a:br>
            <a:rPr lang="de-DE" sz="1400" kern="1200" dirty="0"/>
          </a:br>
          <a:r>
            <a:rPr lang="de-DE" sz="1400" u="sng" kern="1200" dirty="0"/>
            <a:t>www.realschule-oberkirch.de/downloads/</a:t>
          </a:r>
          <a:endParaRPr lang="de-DE" sz="1400" kern="1200" dirty="0"/>
        </a:p>
      </dsp:txBody>
      <dsp:txXfrm rot="-5400000">
        <a:off x="1182004" y="56563"/>
        <a:ext cx="7662571" cy="1045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CCD1B-64A2-49C7-994C-4A48C252588B}">
      <dsp:nvSpPr>
        <dsp:cNvPr id="0" name=""/>
        <dsp:cNvSpPr/>
      </dsp:nvSpPr>
      <dsp:spPr>
        <a:xfrm rot="5400000">
          <a:off x="-262829" y="262829"/>
          <a:ext cx="1752195" cy="1226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Ab heute bis Mi, 28. Mai 2025</a:t>
          </a:r>
        </a:p>
      </dsp:txBody>
      <dsp:txXfrm rot="-5400000">
        <a:off x="1" y="613267"/>
        <a:ext cx="1226536" cy="525659"/>
      </dsp:txXfrm>
    </dsp:sp>
    <dsp:sp modelId="{96B644AA-5F25-49C2-97F2-032786927BF7}">
      <dsp:nvSpPr>
        <dsp:cNvPr id="0" name=""/>
        <dsp:cNvSpPr/>
      </dsp:nvSpPr>
      <dsp:spPr>
        <a:xfrm rot="5400000">
          <a:off x="4490298" y="-3263762"/>
          <a:ext cx="1138926" cy="76664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Anfrage bei den Verantwortlichen wegen eines Praktikumsplatzes und Ausfüllen des/der Bestätigungsformulare/s.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Abgabe des/der ausgefüllten Bestätigungsformulare/s beim Klassenlehrer.</a:t>
          </a:r>
        </a:p>
      </dsp:txBody>
      <dsp:txXfrm rot="-5400000">
        <a:off x="1226536" y="55598"/>
        <a:ext cx="7610853" cy="10277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CCD1B-64A2-49C7-994C-4A48C252588B}">
      <dsp:nvSpPr>
        <dsp:cNvPr id="0" name=""/>
        <dsp:cNvSpPr/>
      </dsp:nvSpPr>
      <dsp:spPr>
        <a:xfrm rot="5400000">
          <a:off x="-268568" y="285326"/>
          <a:ext cx="1727288" cy="1206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10.März    2025</a:t>
          </a:r>
        </a:p>
      </dsp:txBody>
      <dsp:txXfrm rot="-5400000">
        <a:off x="-8147" y="628130"/>
        <a:ext cx="1206447" cy="520841"/>
      </dsp:txXfrm>
    </dsp:sp>
    <dsp:sp modelId="{96B644AA-5F25-49C2-97F2-032786927BF7}">
      <dsp:nvSpPr>
        <dsp:cNvPr id="0" name=""/>
        <dsp:cNvSpPr/>
      </dsp:nvSpPr>
      <dsp:spPr>
        <a:xfrm rot="5400000">
          <a:off x="4462254" y="-3280247"/>
          <a:ext cx="1158631" cy="7719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Erstinformation mit Präsentation zur Durchführung von SE und Vorstellung der möglichen Praktika.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Ausgabe des Infobriefs und der Bestätigungsformulare zum Praktikumsplatz.</a:t>
          </a:r>
          <a:br>
            <a:rPr lang="de-DE" sz="1400" kern="1200" dirty="0"/>
          </a:br>
          <a:r>
            <a:rPr lang="de-DE" sz="500" kern="1200" dirty="0"/>
            <a:t> </a:t>
          </a:r>
          <a:br>
            <a:rPr lang="de-DE" sz="1400" kern="1200" dirty="0"/>
          </a:br>
          <a:r>
            <a:rPr lang="de-DE" sz="1400" kern="1200" dirty="0"/>
            <a:t>ALLE BRIEFE UND FORMULARE ALS DOWNLOADS IM LOGIN-BEREICH DER HOMEPAGE DER RSO UNTER </a:t>
          </a:r>
          <a:br>
            <a:rPr lang="de-DE" sz="1400" kern="1200" dirty="0"/>
          </a:br>
          <a:r>
            <a:rPr lang="de-DE" sz="1400" u="sng" kern="1200" dirty="0"/>
            <a:t>www.realschule-oberkirch.de/downloads/</a:t>
          </a:r>
          <a:endParaRPr lang="de-DE" sz="1400" kern="1200" dirty="0"/>
        </a:p>
      </dsp:txBody>
      <dsp:txXfrm rot="-5400000">
        <a:off x="1182004" y="56563"/>
        <a:ext cx="7662571" cy="10455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CCD1B-64A2-49C7-994C-4A48C252588B}">
      <dsp:nvSpPr>
        <dsp:cNvPr id="0" name=""/>
        <dsp:cNvSpPr/>
      </dsp:nvSpPr>
      <dsp:spPr>
        <a:xfrm rot="5400000">
          <a:off x="-262829" y="262829"/>
          <a:ext cx="1752195" cy="12265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Ab heute bis Mi, 28. Mai 2025</a:t>
          </a:r>
        </a:p>
      </dsp:txBody>
      <dsp:txXfrm rot="-5400000">
        <a:off x="1" y="613267"/>
        <a:ext cx="1226536" cy="525659"/>
      </dsp:txXfrm>
    </dsp:sp>
    <dsp:sp modelId="{96B644AA-5F25-49C2-97F2-032786927BF7}">
      <dsp:nvSpPr>
        <dsp:cNvPr id="0" name=""/>
        <dsp:cNvSpPr/>
      </dsp:nvSpPr>
      <dsp:spPr>
        <a:xfrm rot="5400000">
          <a:off x="4490298" y="-3263762"/>
          <a:ext cx="1138926" cy="76664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Anfrage bei den Verantwortlichen wegen eines Praktikumsplatzes und Ausfüllen des/der Bestätigungsformulare/s.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Abgabe des/der ausgefüllten Bestätigungsformulare/s beim Klassenlehrer.</a:t>
          </a:r>
        </a:p>
      </dsp:txBody>
      <dsp:txXfrm rot="-5400000">
        <a:off x="1226536" y="55598"/>
        <a:ext cx="7610853" cy="1027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2E3BF-AB86-489D-8E36-B32823B6B234}" type="datetimeFigureOut">
              <a:rPr lang="de-DE" smtClean="0"/>
              <a:t>09.03.2025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7863" y="4776788"/>
            <a:ext cx="54260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750" y="942975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C3C7D-79AF-46E1-AC81-1AD547FA03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14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C3C7D-79AF-46E1-AC81-1AD547FA03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68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E0C3-0C42-40E1-948F-B3A2252172D9}" type="datetimeFigureOut">
              <a:rPr lang="de-DE" smtClean="0"/>
              <a:pPr/>
              <a:t>09.03.2025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F170-349C-4815-B97D-4991EF1ABB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diagramQuickStyle" Target="../diagrams/quickStyle13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Relationship Id="rId27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5.jp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de-DE" dirty="0"/>
              <a:t>Herzlich Willkommen zum </a:t>
            </a:r>
            <a:br>
              <a:rPr lang="de-DE" dirty="0"/>
            </a:br>
            <a:r>
              <a:rPr lang="de-DE" dirty="0"/>
              <a:t>SE*-Projekt 2025/2026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7584" y="55892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 </a:t>
            </a:r>
            <a:r>
              <a:rPr lang="de-DE" sz="2800" dirty="0">
                <a:latin typeface="+mj-lt"/>
                <a:ea typeface="+mj-ea"/>
                <a:cs typeface="+mj-cs"/>
              </a:rPr>
              <a:t>S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oziales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Engagement</a:t>
            </a:r>
          </a:p>
        </p:txBody>
      </p:sp>
      <p:pic>
        <p:nvPicPr>
          <p:cNvPr id="8" name="Grafik 7" descr="RSO-Logo n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067846" cy="1080120"/>
          </a:xfrm>
          <a:prstGeom prst="rect">
            <a:avLst/>
          </a:prstGeom>
        </p:spPr>
      </p:pic>
      <p:pic>
        <p:nvPicPr>
          <p:cNvPr id="9" name="Grafik 8" descr="RSO-Logo n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260648"/>
            <a:ext cx="1067846" cy="1080120"/>
          </a:xfrm>
          <a:prstGeom prst="rect">
            <a:avLst/>
          </a:prstGeom>
        </p:spPr>
      </p:pic>
      <p:pic>
        <p:nvPicPr>
          <p:cNvPr id="4" name="Grafik 3" descr="Ein Bild, das Wolke, Himmel, draußen, Person enthält.&#10;&#10;KI-generierte Inhalte können fehlerhaft sein.">
            <a:extLst>
              <a:ext uri="{FF2B5EF4-FFF2-40B4-BE49-F238E27FC236}">
                <a16:creationId xmlns:a16="http://schemas.microsoft.com/office/drawing/2014/main" id="{8973E3D6-C09A-7988-98B0-09AEC1EF4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09734"/>
            <a:ext cx="5761318" cy="39966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2919D-4A4A-8EA2-A7A0-C6B0DA446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C3350C8-FC1C-84A4-97A1-5CBB0B04C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460116"/>
              </p:ext>
            </p:extLst>
          </p:nvPr>
        </p:nvGraphicFramePr>
        <p:xfrm>
          <a:off x="143508" y="1772816"/>
          <a:ext cx="8892988" cy="175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EC23D00D-2C68-3B01-C588-61238509FD7E}"/>
              </a:ext>
            </a:extLst>
          </p:cNvPr>
          <p:cNvGraphicFramePr/>
          <p:nvPr/>
        </p:nvGraphicFramePr>
        <p:xfrm>
          <a:off x="143508" y="2996952"/>
          <a:ext cx="8892988" cy="175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665AC8F5-2AB2-9CBB-9DC3-6C1DC0F19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982711"/>
              </p:ext>
            </p:extLst>
          </p:nvPr>
        </p:nvGraphicFramePr>
        <p:xfrm>
          <a:off x="143508" y="2996952"/>
          <a:ext cx="8892988" cy="175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9AAB99EB-2EBA-37D8-9E09-4CE24D823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639471"/>
              </p:ext>
            </p:extLst>
          </p:nvPr>
        </p:nvGraphicFramePr>
        <p:xfrm>
          <a:off x="143508" y="4221088"/>
          <a:ext cx="8892988" cy="175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535A16F-FF36-E424-1AE0-2F051895C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878516"/>
              </p:ext>
            </p:extLst>
          </p:nvPr>
        </p:nvGraphicFramePr>
        <p:xfrm>
          <a:off x="143508" y="548680"/>
          <a:ext cx="8892988" cy="175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432A733E-587A-DCC2-96C5-F2336BB43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0528" y="-27384"/>
            <a:ext cx="9505056" cy="648072"/>
          </a:xfrm>
        </p:spPr>
        <p:txBody>
          <a:bodyPr>
            <a:normAutofit/>
          </a:bodyPr>
          <a:lstStyle/>
          <a:p>
            <a:r>
              <a:rPr lang="de-DE" u="sng" dirty="0"/>
              <a:t>SE-Projekt an der RSO___________________________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DD2A36E-8CB4-B626-B0A8-661A01B2DA76}"/>
              </a:ext>
            </a:extLst>
          </p:cNvPr>
          <p:cNvSpPr/>
          <p:nvPr/>
        </p:nvSpPr>
        <p:spPr>
          <a:xfrm>
            <a:off x="5334770" y="25460"/>
            <a:ext cx="3520837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800" b="1" dirty="0">
                <a:ln w="11430"/>
              </a:rPr>
              <a:t>Ablauf des SE-Projekts</a:t>
            </a:r>
            <a:endParaRPr lang="de-DE" sz="2800" b="1" cap="none" spc="0" dirty="0">
              <a:ln w="1143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D9FD5D7-999B-7E56-58FF-BF0EA3BA78FD}"/>
              </a:ext>
            </a:extLst>
          </p:cNvPr>
          <p:cNvSpPr txBox="1"/>
          <p:nvPr/>
        </p:nvSpPr>
        <p:spPr>
          <a:xfrm>
            <a:off x="140601" y="6093296"/>
            <a:ext cx="80534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dirty="0"/>
              <a:t>Am Ende erhält jeder ein Zertifikat mit Bewertung seines SE-Projekts</a:t>
            </a:r>
          </a:p>
        </p:txBody>
      </p:sp>
      <p:pic>
        <p:nvPicPr>
          <p:cNvPr id="2" name="Grafik 1" descr="SE-Zertifikatbild.jpg">
            <a:extLst>
              <a:ext uri="{FF2B5EF4-FFF2-40B4-BE49-F238E27FC236}">
                <a16:creationId xmlns:a16="http://schemas.microsoft.com/office/drawing/2014/main" id="{D95B25D4-0767-A585-F8FC-8A6599A61997}"/>
              </a:ext>
            </a:extLst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017933" y="0"/>
            <a:ext cx="4858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  <p:bldGraphic spid="12" grpId="0">
        <p:bldAsOne/>
      </p:bldGraphic>
      <p:bldGraphic spid="8" grpId="0">
        <p:bldAsOne/>
      </p:bldGraphic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9032" y="2276872"/>
            <a:ext cx="1043178" cy="1566896"/>
          </a:xfrm>
          <a:prstGeom prst="rect">
            <a:avLst/>
          </a:prstGeom>
          <a:noFill/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80528" y="0"/>
            <a:ext cx="9505056" cy="648072"/>
          </a:xfrm>
        </p:spPr>
        <p:txBody>
          <a:bodyPr>
            <a:normAutofit/>
          </a:bodyPr>
          <a:lstStyle/>
          <a:p>
            <a:r>
              <a:rPr lang="de-DE" u="sng" dirty="0"/>
              <a:t>SE-Projekt an der RSO___________________________</a:t>
            </a:r>
          </a:p>
        </p:txBody>
      </p:sp>
      <p:sp>
        <p:nvSpPr>
          <p:cNvPr id="6" name="Rechteck 5"/>
          <p:cNvSpPr/>
          <p:nvPr/>
        </p:nvSpPr>
        <p:spPr>
          <a:xfrm>
            <a:off x="5334772" y="25460"/>
            <a:ext cx="3520837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800" b="1" dirty="0">
                <a:ln w="11430"/>
              </a:rPr>
              <a:t>Ablauf des SE-Projekts</a:t>
            </a:r>
            <a:endParaRPr lang="de-DE" sz="2800" b="1" cap="none" spc="0" dirty="0">
              <a:ln w="1143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536" y="764704"/>
            <a:ext cx="9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Wenn noch Fragen auftauchen, kann sich jeder gerne per Mail an mich wenden </a:t>
            </a:r>
          </a:p>
          <a:p>
            <a:br>
              <a:rPr lang="de-DE" sz="3200" b="1" dirty="0"/>
            </a:br>
            <a:r>
              <a:rPr lang="de-DE" sz="3200" b="1" dirty="0"/>
              <a:t>Stefan Kowalsky </a:t>
            </a:r>
          </a:p>
          <a:p>
            <a:r>
              <a:rPr lang="de-DE" sz="3200" dirty="0"/>
              <a:t>Koordination "Soziales Engagement"</a:t>
            </a:r>
          </a:p>
          <a:p>
            <a:r>
              <a:rPr lang="de-DE" sz="3200" u="sng" dirty="0"/>
              <a:t>s.kowalsky@realschule-oberkirch.de</a:t>
            </a:r>
            <a:endParaRPr lang="de-DE" sz="3200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5C3E256-7608-4D90-1C22-6895BDC77029}"/>
              </a:ext>
            </a:extLst>
          </p:cNvPr>
          <p:cNvSpPr txBox="1"/>
          <p:nvPr/>
        </p:nvSpPr>
        <p:spPr>
          <a:xfrm>
            <a:off x="755576" y="2204864"/>
            <a:ext cx="7479548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ln w="317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Wer sich nicht um Praktikumsplätze im Rahmen von 50 Stunden kümmert </a:t>
            </a:r>
            <a:br>
              <a:rPr lang="de-DE" b="1" dirty="0">
                <a:ln w="317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de-DE" b="1" dirty="0">
                <a:ln w="317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oder in seinem Praktikum anhaltendes Fehlverhalten zeigt, </a:t>
            </a:r>
            <a:br>
              <a:rPr lang="de-DE" b="1" dirty="0">
                <a:ln w="317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de-DE" b="1" dirty="0">
                <a:ln w="317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wird für die verbleibenden Stunden von der Schulleitung zu gemeinnützigen </a:t>
            </a:r>
          </a:p>
          <a:p>
            <a:r>
              <a:rPr lang="de-DE" b="1" dirty="0">
                <a:ln w="317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Reinigungsdiensten an der Schule eingeteilt.  </a:t>
            </a:r>
          </a:p>
          <a:p>
            <a:endParaRPr lang="de-DE" b="1" dirty="0">
              <a:ln w="317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de-DE" b="1" dirty="0">
                <a:ln w="317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Beispiele:</a:t>
            </a:r>
          </a:p>
          <a:p>
            <a:r>
              <a:rPr lang="de-DE" b="1" dirty="0">
                <a:ln w="317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Tische wischen in der Mensa</a:t>
            </a:r>
          </a:p>
          <a:p>
            <a:r>
              <a:rPr lang="de-DE" b="1" dirty="0">
                <a:ln w="317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Schmutziges Geschirr versorgen</a:t>
            </a:r>
          </a:p>
          <a:p>
            <a:r>
              <a:rPr lang="de-DE" b="1" dirty="0">
                <a:ln w="317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Reinigung und Müllbeseitigung mit einer Reinigungsfachkraft</a:t>
            </a:r>
          </a:p>
          <a:p>
            <a:r>
              <a:rPr lang="de-DE" b="1" dirty="0">
                <a:ln w="317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Schulhof von Verunreinigungen befreien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80528" y="0"/>
            <a:ext cx="9505056" cy="648072"/>
          </a:xfrm>
        </p:spPr>
        <p:txBody>
          <a:bodyPr>
            <a:normAutofit/>
          </a:bodyPr>
          <a:lstStyle/>
          <a:p>
            <a:r>
              <a:rPr lang="de-DE" u="sng" dirty="0"/>
              <a:t>SE-Projekt an der RSO___________________________</a:t>
            </a:r>
          </a:p>
        </p:txBody>
      </p:sp>
      <p:sp>
        <p:nvSpPr>
          <p:cNvPr id="6" name="Rechteck 5"/>
          <p:cNvSpPr/>
          <p:nvPr/>
        </p:nvSpPr>
        <p:spPr>
          <a:xfrm>
            <a:off x="2267744" y="620688"/>
            <a:ext cx="468052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800" b="1" dirty="0">
                <a:ln w="11430"/>
              </a:rPr>
              <a:t>Wie geht‘s heute weiter?</a:t>
            </a:r>
            <a:endParaRPr lang="de-DE" sz="2800" b="1" cap="none" spc="0" dirty="0">
              <a:ln w="1143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3528" y="2348880"/>
            <a:ext cx="8568952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2800" b="1" dirty="0">
                <a:ln w="11430"/>
              </a:rPr>
              <a:t>Jede Klasse bekommt ein Klassenzimmer zugewiesen. Dort besuchen euch verschiedene Lehrer, die euch mögliche SE-Praktika vorstellen werden. </a:t>
            </a:r>
            <a:endParaRPr lang="de-DE" sz="2800" b="1" cap="none" spc="0" dirty="0">
              <a:ln w="1143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23528" y="4059069"/>
            <a:ext cx="8496944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de-DE" sz="2800" b="1" dirty="0">
              <a:ln w="11430"/>
            </a:endParaRPr>
          </a:p>
          <a:p>
            <a:pPr>
              <a:buFont typeface="Arial" pitchFamily="34" charset="0"/>
              <a:buChar char="•"/>
            </a:pPr>
            <a:endParaRPr lang="de-DE" sz="2800" b="1" cap="none" spc="0" dirty="0">
              <a:ln w="1143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3528" y="3789040"/>
            <a:ext cx="8496944" cy="224676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2800" b="1" dirty="0">
                <a:ln w="11430"/>
              </a:rPr>
              <a:t>Nach dem Infomarkt treffen wir uns </a:t>
            </a:r>
            <a:r>
              <a:rPr lang="de-DE" sz="2800" b="1" u="sng" dirty="0">
                <a:ln w="11430"/>
              </a:rPr>
              <a:t>alle noch mal in der Mensa</a:t>
            </a:r>
            <a:r>
              <a:rPr lang="de-DE" sz="2800" b="1" dirty="0">
                <a:ln w="11430"/>
              </a:rPr>
              <a:t>. Dort erhaltet ihr den </a:t>
            </a:r>
            <a:r>
              <a:rPr lang="de-DE" sz="2800" b="1" u="sng" dirty="0">
                <a:ln w="11430"/>
              </a:rPr>
              <a:t>Informationsbrief</a:t>
            </a:r>
            <a:r>
              <a:rPr lang="de-DE" sz="2800" b="1" dirty="0">
                <a:ln w="11430"/>
              </a:rPr>
              <a:t>  und die </a:t>
            </a:r>
            <a:r>
              <a:rPr lang="de-DE" sz="2800" b="1" u="sng" dirty="0">
                <a:ln w="11430"/>
              </a:rPr>
              <a:t>Bewerbungsformulare</a:t>
            </a:r>
            <a:r>
              <a:rPr lang="de-DE" sz="2800" b="1" dirty="0">
                <a:ln w="11430"/>
              </a:rPr>
              <a:t> für eure Praktikumsstellen. Außerdem ihr könnt noch letzte Fragen stellen.</a:t>
            </a:r>
          </a:p>
          <a:p>
            <a:pPr>
              <a:buFont typeface="Arial" pitchFamily="34" charset="0"/>
              <a:buChar char="•"/>
            </a:pPr>
            <a:endParaRPr lang="de-DE" sz="2800" b="1" cap="none" spc="0" dirty="0">
              <a:ln w="1143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1196752"/>
            <a:ext cx="813690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3600" b="1" dirty="0">
                <a:ln w="11430"/>
              </a:rPr>
              <a:t>Anschließend an den Vortrag beginnt der Infomarkt:</a:t>
            </a:r>
            <a:endParaRPr lang="de-DE" sz="3600" b="1" cap="none" spc="0" dirty="0">
              <a:ln w="1143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E68A31-AA8F-B54C-E152-5AEAEEE7989A}"/>
              </a:ext>
            </a:extLst>
          </p:cNvPr>
          <p:cNvSpPr txBox="1"/>
          <p:nvPr/>
        </p:nvSpPr>
        <p:spPr>
          <a:xfrm>
            <a:off x="24874" y="5681866"/>
            <a:ext cx="9219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Kl. 7a</a:t>
            </a:r>
            <a:r>
              <a:rPr lang="de-DE" sz="4000" b="1" dirty="0">
                <a:sym typeface="Wingdings" panose="05000000000000000000" pitchFamily="2" charset="2"/>
              </a:rPr>
              <a:t>: </a:t>
            </a:r>
            <a:r>
              <a:rPr lang="de-DE" sz="4000" b="1" dirty="0" err="1">
                <a:sym typeface="Wingdings" panose="05000000000000000000" pitchFamily="2" charset="2"/>
              </a:rPr>
              <a:t>Zi</a:t>
            </a:r>
            <a:r>
              <a:rPr lang="de-DE" sz="4000" b="1" dirty="0">
                <a:sym typeface="Wingdings" panose="05000000000000000000" pitchFamily="2" charset="2"/>
              </a:rPr>
              <a:t> 216    Kl. 7b: </a:t>
            </a:r>
            <a:r>
              <a:rPr lang="de-DE" sz="4000" b="1" dirty="0" err="1">
                <a:sym typeface="Wingdings" panose="05000000000000000000" pitchFamily="2" charset="2"/>
              </a:rPr>
              <a:t>Zi</a:t>
            </a:r>
            <a:r>
              <a:rPr lang="de-DE" sz="4000" b="1" dirty="0">
                <a:sym typeface="Wingdings" panose="05000000000000000000" pitchFamily="2" charset="2"/>
              </a:rPr>
              <a:t> 206    Kl. 7e: </a:t>
            </a:r>
            <a:r>
              <a:rPr lang="de-DE" sz="4000" b="1" dirty="0" err="1">
                <a:sym typeface="Wingdings" panose="05000000000000000000" pitchFamily="2" charset="2"/>
              </a:rPr>
              <a:t>Zi</a:t>
            </a:r>
            <a:r>
              <a:rPr lang="de-DE" sz="4000" b="1" dirty="0">
                <a:sym typeface="Wingdings" panose="05000000000000000000" pitchFamily="2" charset="2"/>
              </a:rPr>
              <a:t> 202</a:t>
            </a:r>
            <a:endParaRPr lang="de-DE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/>
      <p:bldP spid="10" grpId="0"/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80528" y="0"/>
            <a:ext cx="9505056" cy="648072"/>
          </a:xfrm>
        </p:spPr>
        <p:txBody>
          <a:bodyPr>
            <a:normAutofit/>
          </a:bodyPr>
          <a:lstStyle/>
          <a:p>
            <a:r>
              <a:rPr lang="de-DE" u="sng" dirty="0"/>
              <a:t>SE-Projekt an der RSO___________________________                  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259632" y="620688"/>
            <a:ext cx="6498324" cy="172938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475110" y="2420938"/>
            <a:ext cx="2952750" cy="2016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 dirty="0">
                <a:latin typeface="Arial" charset="0"/>
              </a:rPr>
              <a:t>Personale</a:t>
            </a:r>
          </a:p>
          <a:p>
            <a:pPr algn="ctr"/>
            <a:r>
              <a:rPr lang="de-DE" sz="3600" dirty="0">
                <a:latin typeface="Arial" charset="0"/>
              </a:rPr>
              <a:t>Kompetenz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475110" y="4437063"/>
            <a:ext cx="2952750" cy="20161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 dirty="0">
                <a:latin typeface="Arial" charset="0"/>
              </a:rPr>
              <a:t>Soziale</a:t>
            </a:r>
          </a:p>
          <a:p>
            <a:pPr algn="ctr"/>
            <a:r>
              <a:rPr lang="de-DE" sz="3600" dirty="0">
                <a:latin typeface="Arial" charset="0"/>
              </a:rPr>
              <a:t>Kompetenz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643760" y="2420938"/>
            <a:ext cx="2952750" cy="2016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>
                <a:latin typeface="Arial" charset="0"/>
              </a:rPr>
              <a:t>Methoden-</a:t>
            </a:r>
          </a:p>
          <a:p>
            <a:pPr algn="ctr"/>
            <a:r>
              <a:rPr lang="de-DE" sz="3600">
                <a:latin typeface="Arial" charset="0"/>
              </a:rPr>
              <a:t>kompetenz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3760" y="4437063"/>
            <a:ext cx="2952750" cy="20162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3600" dirty="0">
                <a:latin typeface="Arial" charset="0"/>
                <a:cs typeface="+mn-cs"/>
              </a:rPr>
              <a:t>Fach-</a:t>
            </a:r>
          </a:p>
          <a:p>
            <a:pPr algn="ctr">
              <a:defRPr/>
            </a:pPr>
            <a:r>
              <a:rPr lang="de-DE" sz="3600" dirty="0" err="1">
                <a:latin typeface="Arial" charset="0"/>
                <a:cs typeface="+mn-cs"/>
              </a:rPr>
              <a:t>kompetenz</a:t>
            </a:r>
            <a:endParaRPr lang="de-DE" sz="3600" dirty="0">
              <a:latin typeface="Arial" charset="0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411760" y="1340768"/>
            <a:ext cx="42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latin typeface="Arial" pitchFamily="34" charset="0"/>
                <a:cs typeface="Arial" pitchFamily="34" charset="0"/>
              </a:rPr>
              <a:t>Erziehungs- und Bildungsauftrag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80528" y="0"/>
            <a:ext cx="9505056" cy="648072"/>
          </a:xfrm>
        </p:spPr>
        <p:txBody>
          <a:bodyPr>
            <a:normAutofit/>
          </a:bodyPr>
          <a:lstStyle/>
          <a:p>
            <a:r>
              <a:rPr lang="de-DE" u="sng" dirty="0"/>
              <a:t>SE-Projekt an der RSO___________________________                  </a:t>
            </a:r>
          </a:p>
        </p:txBody>
      </p:sp>
      <p:sp>
        <p:nvSpPr>
          <p:cNvPr id="4" name="Rechteck 3"/>
          <p:cNvSpPr/>
          <p:nvPr/>
        </p:nvSpPr>
        <p:spPr>
          <a:xfrm>
            <a:off x="2029401" y="2492896"/>
            <a:ext cx="5343258" cy="1754326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Was </a:t>
            </a:r>
            <a:r>
              <a:rPr lang="de-DE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is</a:t>
            </a:r>
            <a:r>
              <a:rPr lang="de-DE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t eigentlich</a:t>
            </a:r>
          </a:p>
          <a:p>
            <a:pPr algn="ctr"/>
            <a:r>
              <a:rPr lang="de-DE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Sozialkompetenz?</a:t>
            </a:r>
            <a:endParaRPr lang="de-DE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80528" y="0"/>
            <a:ext cx="9505056" cy="648072"/>
          </a:xfrm>
        </p:spPr>
        <p:txBody>
          <a:bodyPr>
            <a:normAutofit/>
          </a:bodyPr>
          <a:lstStyle/>
          <a:p>
            <a:r>
              <a:rPr lang="de-DE" u="sng" dirty="0"/>
              <a:t>SE-Projekt an der RSO___________________________</a:t>
            </a:r>
          </a:p>
        </p:txBody>
      </p:sp>
      <p:sp>
        <p:nvSpPr>
          <p:cNvPr id="16" name="Rechteck 15"/>
          <p:cNvSpPr/>
          <p:nvPr/>
        </p:nvSpPr>
        <p:spPr>
          <a:xfrm>
            <a:off x="2051720" y="764704"/>
            <a:ext cx="502265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dirty="0">
                <a:ln w="11430"/>
              </a:rPr>
              <a:t>Sozialkompetenz</a:t>
            </a:r>
            <a:endParaRPr lang="de-DE" sz="5400" b="1" cap="none" spc="0" dirty="0">
              <a:ln w="11430"/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0" y="1196752"/>
          <a:ext cx="94685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bgerundetes Rechteck 8"/>
          <p:cNvSpPr/>
          <p:nvPr/>
        </p:nvSpPr>
        <p:spPr>
          <a:xfrm>
            <a:off x="2627784" y="4293096"/>
            <a:ext cx="2160240" cy="20162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4355976" y="2060848"/>
            <a:ext cx="2160240" cy="20162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6588224" y="4221088"/>
            <a:ext cx="2160240" cy="20162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395536" y="2348880"/>
            <a:ext cx="2160240" cy="20162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80528" y="0"/>
            <a:ext cx="9505056" cy="648072"/>
          </a:xfrm>
        </p:spPr>
        <p:txBody>
          <a:bodyPr>
            <a:normAutofit/>
          </a:bodyPr>
          <a:lstStyle/>
          <a:p>
            <a:r>
              <a:rPr lang="de-DE" u="sng" dirty="0"/>
              <a:t>SE-Projekt an der RSO___________________________                  </a:t>
            </a:r>
          </a:p>
        </p:txBody>
      </p:sp>
      <p:sp>
        <p:nvSpPr>
          <p:cNvPr id="4" name="Rechteck 3"/>
          <p:cNvSpPr/>
          <p:nvPr/>
        </p:nvSpPr>
        <p:spPr>
          <a:xfrm>
            <a:off x="382904" y="2492896"/>
            <a:ext cx="8636274" cy="1754326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Wie und in welchem Umfang </a:t>
            </a:r>
          </a:p>
          <a:p>
            <a:pPr algn="ctr"/>
            <a:r>
              <a:rPr lang="de-DE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soll das SE-Projekt ablaufen?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80528" y="0"/>
            <a:ext cx="9505056" cy="648072"/>
          </a:xfrm>
        </p:spPr>
        <p:txBody>
          <a:bodyPr>
            <a:normAutofit/>
          </a:bodyPr>
          <a:lstStyle/>
          <a:p>
            <a:r>
              <a:rPr lang="de-DE" u="sng" dirty="0"/>
              <a:t>SE-Projekt an der RSO___________________________</a:t>
            </a:r>
          </a:p>
        </p:txBody>
      </p:sp>
      <p:sp>
        <p:nvSpPr>
          <p:cNvPr id="16" name="Rechteck 15"/>
          <p:cNvSpPr/>
          <p:nvPr/>
        </p:nvSpPr>
        <p:spPr>
          <a:xfrm>
            <a:off x="-36512" y="5548298"/>
            <a:ext cx="925252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4000" b="1" dirty="0">
                <a:ln w="11430"/>
              </a:rPr>
              <a:t>Die Stunden können auf zwei Praktikums-stellen aufgeteilt werden (2x25)</a:t>
            </a:r>
            <a:endParaRPr lang="de-DE" sz="4000" b="1" cap="none" spc="0" dirty="0">
              <a:ln w="11430"/>
            </a:endParaRP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1753836629"/>
              </p:ext>
            </p:extLst>
          </p:nvPr>
        </p:nvGraphicFramePr>
        <p:xfrm>
          <a:off x="216024" y="476673"/>
          <a:ext cx="91085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504387" y="1844824"/>
            <a:ext cx="2888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Beschluss der </a:t>
            </a:r>
          </a:p>
          <a:p>
            <a:pPr algn="ctr"/>
            <a:r>
              <a:rPr lang="de-DE" sz="3200" b="1" dirty="0">
                <a:solidFill>
                  <a:schemeClr val="bg1"/>
                </a:solidFill>
              </a:rPr>
              <a:t>Schulkonferenz: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FD4D329-D616-00C6-96D8-5C6C11AA97BE}"/>
              </a:ext>
            </a:extLst>
          </p:cNvPr>
          <p:cNvSpPr txBox="1"/>
          <p:nvPr/>
        </p:nvSpPr>
        <p:spPr>
          <a:xfrm>
            <a:off x="755576" y="3068960"/>
            <a:ext cx="2288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50 Stunden</a:t>
            </a:r>
          </a:p>
          <a:p>
            <a:pPr algn="ctr"/>
            <a:r>
              <a:rPr lang="de-DE" sz="3200" b="1" dirty="0">
                <a:solidFill>
                  <a:schemeClr val="bg1"/>
                </a:solidFill>
              </a:rPr>
              <a:t>Soziales </a:t>
            </a:r>
          </a:p>
          <a:p>
            <a:pPr algn="ctr"/>
            <a:r>
              <a:rPr lang="de-DE" sz="3200" b="1" dirty="0">
                <a:solidFill>
                  <a:schemeClr val="bg1"/>
                </a:solidFill>
              </a:rPr>
              <a:t>Engagement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80528" y="0"/>
            <a:ext cx="9505056" cy="648072"/>
          </a:xfrm>
        </p:spPr>
        <p:txBody>
          <a:bodyPr>
            <a:normAutofit/>
          </a:bodyPr>
          <a:lstStyle/>
          <a:p>
            <a:r>
              <a:rPr lang="de-DE" u="sng" dirty="0"/>
              <a:t>SE-Projekt an der RSO___________________________</a:t>
            </a:r>
          </a:p>
        </p:txBody>
      </p:sp>
      <p:sp>
        <p:nvSpPr>
          <p:cNvPr id="4" name="Rechteck 3"/>
          <p:cNvSpPr/>
          <p:nvPr/>
        </p:nvSpPr>
        <p:spPr>
          <a:xfrm>
            <a:off x="1585461" y="548680"/>
            <a:ext cx="6027612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3600" b="1" dirty="0">
                <a:ln w="11430"/>
              </a:rPr>
              <a:t>Mögliche Praktikumsstellen SE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496" y="6453336"/>
            <a:ext cx="765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Wer 50 Stunden innerhalb der RSO ableistet, hat in der 2. Themenwoche frei.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0F32767-EC8E-0717-4FC2-FEAADDB3F435}"/>
              </a:ext>
            </a:extLst>
          </p:cNvPr>
          <p:cNvGrpSpPr/>
          <p:nvPr/>
        </p:nvGrpSpPr>
        <p:grpSpPr>
          <a:xfrm>
            <a:off x="107505" y="1124744"/>
            <a:ext cx="8928991" cy="2637902"/>
            <a:chOff x="107505" y="1124744"/>
            <a:chExt cx="8928991" cy="2637902"/>
          </a:xfrm>
        </p:grpSpPr>
        <p:graphicFrame>
          <p:nvGraphicFramePr>
            <p:cNvPr id="5" name="Diagramm 4"/>
            <p:cNvGraphicFramePr/>
            <p:nvPr>
              <p:extLst>
                <p:ext uri="{D42A27DB-BD31-4B8C-83A1-F6EECF244321}">
                  <p14:modId xmlns:p14="http://schemas.microsoft.com/office/powerpoint/2010/main" val="582106299"/>
                </p:ext>
              </p:extLst>
            </p:nvPr>
          </p:nvGraphicFramePr>
          <p:xfrm>
            <a:off x="107505" y="1152128"/>
            <a:ext cx="7848872" cy="22768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361F17A-FCC7-6ED7-6D67-4AF1F51E6250}"/>
                </a:ext>
              </a:extLst>
            </p:cNvPr>
            <p:cNvSpPr txBox="1"/>
            <p:nvPr/>
          </p:nvSpPr>
          <p:spPr>
            <a:xfrm>
              <a:off x="2199816" y="1124744"/>
              <a:ext cx="6836680" cy="26379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800"/>
                </a:spcAft>
              </a:pPr>
              <a:r>
                <a:rPr lang="de-DE" sz="2000" b="1" dirty="0"/>
                <a:t>Einrichtungen innerhalb der RSO:</a:t>
              </a:r>
              <a:br>
                <a:rPr lang="de-DE" sz="1800" b="1" dirty="0"/>
              </a:br>
              <a:r>
                <a:rPr lang="de-DE" sz="1800" dirty="0"/>
                <a:t>- </a:t>
              </a:r>
              <a:r>
                <a:rPr lang="de-DE" sz="1800" b="1" dirty="0"/>
                <a:t>Hausaufgabenbetreuer </a:t>
              </a:r>
              <a:r>
                <a:rPr lang="de-DE" sz="1800" dirty="0"/>
                <a:t>(½ Jahr , 1 Nachmittag pro Woche=25h)</a:t>
              </a:r>
              <a:br>
                <a:rPr lang="de-DE" sz="1800" dirty="0"/>
              </a:br>
              <a:r>
                <a:rPr lang="de-DE" sz="1800" dirty="0"/>
                <a:t>- </a:t>
              </a:r>
              <a:r>
                <a:rPr lang="de-DE" sz="1800" b="1" dirty="0"/>
                <a:t>Schulsanitäter</a:t>
              </a:r>
              <a:r>
                <a:rPr lang="de-DE" sz="1800" dirty="0"/>
                <a:t> (1,5 Jahre nach Plan inklusive Ausbildung = 50h)</a:t>
              </a:r>
              <a:br>
                <a:rPr lang="de-DE" sz="1800" dirty="0"/>
              </a:br>
              <a:r>
                <a:rPr lang="de-DE" sz="1800" dirty="0"/>
                <a:t>- </a:t>
              </a:r>
              <a:r>
                <a:rPr lang="de-DE" sz="1800" b="1" dirty="0"/>
                <a:t>Werk-AG </a:t>
              </a:r>
              <a:r>
                <a:rPr lang="de-DE" sz="1800" dirty="0"/>
                <a:t>(1/2 Jahr, 1 x pro Woche 1,5h = 25h) </a:t>
              </a:r>
              <a:r>
                <a:rPr lang="de-DE" sz="1400" b="1" dirty="0"/>
                <a:t>Voraussetzung: WPF Technik!</a:t>
              </a:r>
              <a:br>
                <a:rPr lang="de-DE" sz="1400" dirty="0"/>
              </a:br>
              <a:r>
                <a:rPr lang="de-DE" sz="1800" dirty="0">
                  <a:solidFill>
                    <a:schemeClr val="bg1">
                      <a:lumMod val="50000"/>
                    </a:schemeClr>
                  </a:solidFill>
                </a:rPr>
                <a:t>- </a:t>
              </a:r>
              <a:r>
                <a:rPr lang="de-DE" sz="1800" b="1" dirty="0">
                  <a:solidFill>
                    <a:schemeClr val="bg1">
                      <a:lumMod val="50000"/>
                    </a:schemeClr>
                  </a:solidFill>
                </a:rPr>
                <a:t>Mentor/in Kletter-AG </a:t>
              </a:r>
              <a:r>
                <a:rPr lang="de-DE" sz="1800" b="0" dirty="0">
                  <a:solidFill>
                    <a:schemeClr val="bg1">
                      <a:lumMod val="50000"/>
                    </a:schemeClr>
                  </a:solidFill>
                </a:rPr>
                <a:t>(4 Plätze)</a:t>
              </a:r>
              <a:br>
                <a:rPr lang="de-DE" sz="1800" b="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de-DE" sz="1800" dirty="0">
                  <a:solidFill>
                    <a:schemeClr val="bg1">
                      <a:lumMod val="50000"/>
                    </a:schemeClr>
                  </a:solidFill>
                </a:rPr>
                <a:t>- </a:t>
              </a:r>
              <a:r>
                <a:rPr lang="de-DE" sz="1800" b="1" dirty="0">
                  <a:solidFill>
                    <a:schemeClr val="bg1">
                      <a:lumMod val="50000"/>
                    </a:schemeClr>
                  </a:solidFill>
                </a:rPr>
                <a:t>Mentor/in Mountainbike-AG </a:t>
              </a:r>
              <a:br>
                <a:rPr lang="de-DE" sz="18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de-DE" sz="1800" dirty="0">
                  <a:solidFill>
                    <a:schemeClr val="bg1">
                      <a:lumMod val="50000"/>
                    </a:schemeClr>
                  </a:solidFill>
                </a:rPr>
                <a:t>- </a:t>
              </a:r>
              <a:r>
                <a:rPr lang="de-DE" sz="1800" b="1" dirty="0">
                  <a:solidFill>
                    <a:schemeClr val="bg1">
                      <a:lumMod val="50000"/>
                    </a:schemeClr>
                  </a:solidFill>
                </a:rPr>
                <a:t>Mentor/in Theater-AG </a:t>
              </a:r>
              <a:br>
                <a:rPr lang="de-DE" sz="18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de-DE" sz="1800" dirty="0">
                  <a:solidFill>
                    <a:schemeClr val="bg1">
                      <a:lumMod val="50000"/>
                    </a:schemeClr>
                  </a:solidFill>
                </a:rPr>
                <a:t>- </a:t>
              </a:r>
              <a:r>
                <a:rPr lang="de-DE" sz="1800" b="1" dirty="0">
                  <a:solidFill>
                    <a:schemeClr val="bg1">
                      <a:lumMod val="50000"/>
                    </a:schemeClr>
                  </a:solidFill>
                </a:rPr>
                <a:t>Schülermedienmentor/in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AF83518-55D0-7E48-67AE-0549F8987FA8}"/>
              </a:ext>
            </a:extLst>
          </p:cNvPr>
          <p:cNvGrpSpPr/>
          <p:nvPr/>
        </p:nvGrpSpPr>
        <p:grpSpPr>
          <a:xfrm>
            <a:off x="5292080" y="2492896"/>
            <a:ext cx="3618155" cy="1152128"/>
            <a:chOff x="5292080" y="2492896"/>
            <a:chExt cx="3618155" cy="1152128"/>
          </a:xfrm>
        </p:grpSpPr>
        <p:sp>
          <p:nvSpPr>
            <p:cNvPr id="10" name="Geschweifte Klammer rechts 9">
              <a:extLst>
                <a:ext uri="{FF2B5EF4-FFF2-40B4-BE49-F238E27FC236}">
                  <a16:creationId xmlns:a16="http://schemas.microsoft.com/office/drawing/2014/main" id="{6192A394-55BA-A22C-83A8-85F57FC12EC3}"/>
                </a:ext>
              </a:extLst>
            </p:cNvPr>
            <p:cNvSpPr/>
            <p:nvPr/>
          </p:nvSpPr>
          <p:spPr>
            <a:xfrm>
              <a:off x="5292080" y="2492896"/>
              <a:ext cx="216024" cy="115212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7F416E0-142A-842A-C0EA-E1375B63CF02}"/>
                </a:ext>
              </a:extLst>
            </p:cNvPr>
            <p:cNvSpPr txBox="1"/>
            <p:nvPr/>
          </p:nvSpPr>
          <p:spPr>
            <a:xfrm>
              <a:off x="5436096" y="2780348"/>
              <a:ext cx="3474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Für diese Praktikumsstellen musst du zuvor bereits in Klasse 7 teilgenommen haben!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44BF224-994F-5E5C-1F7F-D2C8DBA729E4}"/>
              </a:ext>
            </a:extLst>
          </p:cNvPr>
          <p:cNvGrpSpPr/>
          <p:nvPr/>
        </p:nvGrpSpPr>
        <p:grpSpPr>
          <a:xfrm>
            <a:off x="161765" y="3845127"/>
            <a:ext cx="8874731" cy="2554930"/>
            <a:chOff x="161765" y="3845127"/>
            <a:chExt cx="8874731" cy="2554930"/>
          </a:xfrm>
        </p:grpSpPr>
        <p:graphicFrame>
          <p:nvGraphicFramePr>
            <p:cNvPr id="6" name="Diagramm 5"/>
            <p:cNvGraphicFramePr/>
            <p:nvPr>
              <p:extLst>
                <p:ext uri="{D42A27DB-BD31-4B8C-83A1-F6EECF244321}">
                  <p14:modId xmlns:p14="http://schemas.microsoft.com/office/powerpoint/2010/main" val="2773074228"/>
                </p:ext>
              </p:extLst>
            </p:nvPr>
          </p:nvGraphicFramePr>
          <p:xfrm>
            <a:off x="161765" y="3885701"/>
            <a:ext cx="7740352" cy="22768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963AC76-9488-E2A2-275C-9B3F0E3BA452}"/>
                </a:ext>
              </a:extLst>
            </p:cNvPr>
            <p:cNvSpPr txBox="1"/>
            <p:nvPr/>
          </p:nvSpPr>
          <p:spPr>
            <a:xfrm>
              <a:off x="2271825" y="3845127"/>
              <a:ext cx="6764671" cy="25549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lvl="0">
                <a:lnSpc>
                  <a:spcPts val="2500"/>
                </a:lnSpc>
                <a:spcAft>
                  <a:spcPts val="1800"/>
                </a:spcAft>
              </a:pPr>
              <a:r>
                <a:rPr lang="de-DE" sz="2000" b="1" dirty="0"/>
                <a:t>Einrichtungen außerhalb der RSO:</a:t>
              </a:r>
              <a:br>
                <a:rPr lang="de-DE" sz="2000" dirty="0"/>
              </a:br>
              <a:r>
                <a:rPr lang="de-DE" sz="2000" dirty="0"/>
                <a:t>- </a:t>
              </a:r>
              <a:r>
                <a:rPr lang="de-DE" sz="2000" b="1" dirty="0"/>
                <a:t>Kindergarten </a:t>
              </a:r>
              <a:r>
                <a:rPr lang="de-DE" sz="2000" b="0" dirty="0"/>
                <a:t> 25h (oder 50 nach Absprache)</a:t>
              </a:r>
              <a:br>
                <a:rPr lang="de-DE" sz="2000" b="0" dirty="0"/>
              </a:br>
              <a:r>
                <a:rPr lang="de-DE" sz="2000" b="0" dirty="0"/>
                <a:t>- </a:t>
              </a:r>
              <a:r>
                <a:rPr lang="de-DE" sz="2000" b="1" dirty="0"/>
                <a:t>Senioreneinrichtung </a:t>
              </a:r>
              <a:r>
                <a:rPr lang="de-DE" sz="2000" b="0" dirty="0"/>
                <a:t> 25h (oder 50 n. A.)</a:t>
              </a:r>
              <a:br>
                <a:rPr lang="de-DE" sz="2000" b="0" dirty="0"/>
              </a:br>
              <a:r>
                <a:rPr lang="de-DE" sz="2000" b="0" dirty="0"/>
                <a:t>- </a:t>
              </a:r>
              <a:r>
                <a:rPr lang="de-DE" sz="2000" b="1" dirty="0"/>
                <a:t>Behinderteneinrichtung </a:t>
              </a:r>
              <a:r>
                <a:rPr lang="de-DE" sz="2000" b="0" dirty="0"/>
                <a:t> 25h (oder 50 </a:t>
              </a:r>
              <a:r>
                <a:rPr lang="de-DE" sz="2000" b="0" dirty="0" err="1"/>
                <a:t>n.A</a:t>
              </a:r>
              <a:r>
                <a:rPr lang="de-DE" sz="2000" b="0" dirty="0"/>
                <a:t>.)</a:t>
              </a:r>
              <a:br>
                <a:rPr lang="de-DE" sz="2000" b="1" dirty="0"/>
              </a:br>
              <a:r>
                <a:rPr lang="de-DE" sz="2000" b="1" dirty="0"/>
                <a:t>- sonstige Einrichtung </a:t>
              </a:r>
              <a:r>
                <a:rPr lang="de-DE" sz="2000" b="0" dirty="0"/>
                <a:t> 25h oder 50h </a:t>
              </a:r>
              <a:br>
                <a:rPr lang="de-DE" sz="2000" b="0" dirty="0"/>
              </a:br>
              <a:r>
                <a:rPr lang="de-DE" sz="2000" b="0" dirty="0"/>
                <a:t>   z.B. Gruppenleiter / Trainer im Verein</a:t>
              </a:r>
            </a:p>
            <a:p>
              <a:pPr lvl="0">
                <a:lnSpc>
                  <a:spcPts val="2500"/>
                </a:lnSpc>
                <a:spcAft>
                  <a:spcPts val="1800"/>
                </a:spcAft>
              </a:pPr>
              <a:endParaRPr lang="de-DE" sz="2000" b="0" dirty="0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0D5FB0F-018F-8DD6-F6A5-EB4D9E172AE0}"/>
              </a:ext>
            </a:extLst>
          </p:cNvPr>
          <p:cNvGrpSpPr/>
          <p:nvPr/>
        </p:nvGrpSpPr>
        <p:grpSpPr>
          <a:xfrm>
            <a:off x="7092280" y="4221088"/>
            <a:ext cx="2808312" cy="1538562"/>
            <a:chOff x="6444208" y="4221088"/>
            <a:chExt cx="2808312" cy="1538562"/>
          </a:xfrm>
        </p:grpSpPr>
        <p:sp>
          <p:nvSpPr>
            <p:cNvPr id="7" name="Textfeld 6"/>
            <p:cNvSpPr txBox="1"/>
            <p:nvPr/>
          </p:nvSpPr>
          <p:spPr>
            <a:xfrm>
              <a:off x="6516216" y="4706560"/>
              <a:ext cx="27363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Praktikum findet in der </a:t>
              </a:r>
              <a:br>
                <a:rPr lang="de-DE" sz="1400" dirty="0"/>
              </a:br>
              <a:r>
                <a:rPr lang="de-DE" sz="1400" dirty="0"/>
                <a:t>2. Themenwoche statt </a:t>
              </a:r>
              <a:br>
                <a:rPr lang="de-DE" sz="1400" dirty="0"/>
              </a:br>
              <a:r>
                <a:rPr lang="de-DE" sz="1400" dirty="0"/>
                <a:t>(02.03.-06.03.2026)</a:t>
              </a:r>
            </a:p>
          </p:txBody>
        </p:sp>
        <p:sp>
          <p:nvSpPr>
            <p:cNvPr id="19" name="Geschweifte Klammer rechts 18">
              <a:extLst>
                <a:ext uri="{FF2B5EF4-FFF2-40B4-BE49-F238E27FC236}">
                  <a16:creationId xmlns:a16="http://schemas.microsoft.com/office/drawing/2014/main" id="{5D0C4C54-9E1B-5D8F-E966-649B5400F7BE}"/>
                </a:ext>
              </a:extLst>
            </p:cNvPr>
            <p:cNvSpPr/>
            <p:nvPr/>
          </p:nvSpPr>
          <p:spPr>
            <a:xfrm>
              <a:off x="6444208" y="4221088"/>
              <a:ext cx="144016" cy="153856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776929538"/>
              </p:ext>
            </p:extLst>
          </p:nvPr>
        </p:nvGraphicFramePr>
        <p:xfrm>
          <a:off x="143508" y="548680"/>
          <a:ext cx="8892988" cy="175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80528" y="-27384"/>
            <a:ext cx="9505056" cy="648072"/>
          </a:xfrm>
        </p:spPr>
        <p:txBody>
          <a:bodyPr>
            <a:normAutofit/>
          </a:bodyPr>
          <a:lstStyle/>
          <a:p>
            <a:r>
              <a:rPr lang="de-DE" u="sng" dirty="0"/>
              <a:t>SE-Projekt an der RSO___________________________</a:t>
            </a:r>
          </a:p>
        </p:txBody>
      </p:sp>
      <p:sp>
        <p:nvSpPr>
          <p:cNvPr id="6" name="Rechteck 5"/>
          <p:cNvSpPr/>
          <p:nvPr/>
        </p:nvSpPr>
        <p:spPr>
          <a:xfrm>
            <a:off x="5334770" y="25460"/>
            <a:ext cx="3520837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800" b="1" dirty="0">
                <a:ln w="11430"/>
              </a:rPr>
              <a:t>Ablauf des SE-Projekts</a:t>
            </a:r>
            <a:endParaRPr lang="de-DE" sz="2800" b="1" cap="none" spc="0" dirty="0">
              <a:ln w="11430"/>
            </a:endParaRPr>
          </a:p>
        </p:txBody>
      </p:sp>
      <p:pic>
        <p:nvPicPr>
          <p:cNvPr id="7" name="Grafik 6" descr="Ein Bild, das Text, Screenshot, Brief, Schrift enthält.&#10;&#10;KI-generierte Inhalte können fehlerhaft sein.">
            <a:extLst>
              <a:ext uri="{FF2B5EF4-FFF2-40B4-BE49-F238E27FC236}">
                <a16:creationId xmlns:a16="http://schemas.microsoft.com/office/drawing/2014/main" id="{DE91A849-0F15-D423-675B-49BABA030C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" y="476672"/>
            <a:ext cx="4463591" cy="6336704"/>
          </a:xfrm>
          <a:prstGeom prst="rect">
            <a:avLst/>
          </a:prstGeom>
        </p:spPr>
      </p:pic>
      <p:pic>
        <p:nvPicPr>
          <p:cNvPr id="16" name="Grafik 15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DCE7B8E5-1856-FF8E-78F0-A077B4D3EC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481573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5A507-0F24-E55C-7CD6-847450F2A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61B9C27B-76A2-2809-0CE3-98B5821C2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010902"/>
              </p:ext>
            </p:extLst>
          </p:nvPr>
        </p:nvGraphicFramePr>
        <p:xfrm>
          <a:off x="143508" y="1772816"/>
          <a:ext cx="8892988" cy="175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C8E0CE80-5459-29BA-196B-5E77B702B48A}"/>
              </a:ext>
            </a:extLst>
          </p:cNvPr>
          <p:cNvGraphicFramePr/>
          <p:nvPr/>
        </p:nvGraphicFramePr>
        <p:xfrm>
          <a:off x="143508" y="2996952"/>
          <a:ext cx="8892988" cy="175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CEDEE1AF-4B22-A8A5-14E4-A2E749ACB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050940"/>
              </p:ext>
            </p:extLst>
          </p:nvPr>
        </p:nvGraphicFramePr>
        <p:xfrm>
          <a:off x="143508" y="548680"/>
          <a:ext cx="8892988" cy="175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C43DFC1-9FA1-9DE1-4661-58B30FBC6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0528" y="-27384"/>
            <a:ext cx="9505056" cy="648072"/>
          </a:xfrm>
        </p:spPr>
        <p:txBody>
          <a:bodyPr>
            <a:normAutofit/>
          </a:bodyPr>
          <a:lstStyle/>
          <a:p>
            <a:r>
              <a:rPr lang="de-DE" u="sng" dirty="0"/>
              <a:t>SE-Projekt an der RSO___________________________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A5B1108-CD5E-AF72-3FB1-8876D72F56F5}"/>
              </a:ext>
            </a:extLst>
          </p:cNvPr>
          <p:cNvSpPr/>
          <p:nvPr/>
        </p:nvSpPr>
        <p:spPr>
          <a:xfrm>
            <a:off x="5334770" y="25460"/>
            <a:ext cx="3520837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800" b="1" dirty="0">
                <a:ln w="11430"/>
              </a:rPr>
              <a:t>Ablauf des SE-Projekts</a:t>
            </a:r>
            <a:endParaRPr lang="de-DE" sz="2800" b="1" cap="none" spc="0" dirty="0">
              <a:ln w="11430"/>
            </a:endParaRPr>
          </a:p>
        </p:txBody>
      </p:sp>
      <p:pic>
        <p:nvPicPr>
          <p:cNvPr id="5" name="Grafik 4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05881CD0-2D34-C69C-442D-755AC0A9C1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4055"/>
            <a:ext cx="4434137" cy="62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2dc2558-92d4-49b8-a015-645adb93bedb}" enabled="1" method="Standard" siteId="{dc00c817-b6ba-4d33-93ff-a261c870d6d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806</Words>
  <Application>Microsoft Office PowerPoint</Application>
  <PresentationFormat>Bildschirmpräsentation (4:3)</PresentationFormat>
  <Paragraphs>101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Larissa-Design</vt:lpstr>
      <vt:lpstr>Herzlich Willkommen zum  SE*-Projekt 2025/2026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 SE-Projekt 2011/2012</dc:title>
  <dc:creator>Stefan</dc:creator>
  <cp:lastModifiedBy>Stefan Kowalsky</cp:lastModifiedBy>
  <cp:revision>174</cp:revision>
  <dcterms:created xsi:type="dcterms:W3CDTF">2011-11-20T19:47:43Z</dcterms:created>
  <dcterms:modified xsi:type="dcterms:W3CDTF">2025-03-09T16:50:07Z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dc2558-92d4-49b8-a015-645adb93bedb_Enabled">
    <vt:lpwstr>true</vt:lpwstr>
  </property>
  <property fmtid="{D5CDD505-2E9C-101B-9397-08002B2CF9AE}" pid="3" name="MSIP_Label_92dc2558-92d4-49b8-a015-645adb93bedb_SetDate">
    <vt:lpwstr>2023-03-26T14:00:10Z</vt:lpwstr>
  </property>
  <property fmtid="{D5CDD505-2E9C-101B-9397-08002B2CF9AE}" pid="4" name="MSIP_Label_92dc2558-92d4-49b8-a015-645adb93bedb_Method">
    <vt:lpwstr>Standard</vt:lpwstr>
  </property>
  <property fmtid="{D5CDD505-2E9C-101B-9397-08002B2CF9AE}" pid="5" name="MSIP_Label_92dc2558-92d4-49b8-a015-645adb93bedb_Name">
    <vt:lpwstr>Öffentlich</vt:lpwstr>
  </property>
  <property fmtid="{D5CDD505-2E9C-101B-9397-08002B2CF9AE}" pid="6" name="MSIP_Label_92dc2558-92d4-49b8-a015-645adb93bedb_SiteId">
    <vt:lpwstr>dc00c817-b6ba-4d33-93ff-a261c870d6de</vt:lpwstr>
  </property>
  <property fmtid="{D5CDD505-2E9C-101B-9397-08002B2CF9AE}" pid="7" name="MSIP_Label_92dc2558-92d4-49b8-a015-645adb93bedb_ActionId">
    <vt:lpwstr>c5c5b99f-2f25-4fc8-b898-d08af191f9ed</vt:lpwstr>
  </property>
  <property fmtid="{D5CDD505-2E9C-101B-9397-08002B2CF9AE}" pid="8" name="MSIP_Label_92dc2558-92d4-49b8-a015-645adb93bedb_ContentBits">
    <vt:lpwstr>0</vt:lpwstr>
  </property>
</Properties>
</file>